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2"/>
  </p:notesMasterIdLst>
  <p:sldIdLst>
    <p:sldId id="256" r:id="rId2"/>
    <p:sldId id="258" r:id="rId3"/>
    <p:sldId id="259" r:id="rId4"/>
    <p:sldId id="261" r:id="rId5"/>
    <p:sldId id="313" r:id="rId6"/>
    <p:sldId id="315" r:id="rId7"/>
    <p:sldId id="316" r:id="rId8"/>
    <p:sldId id="327" r:id="rId9"/>
    <p:sldId id="266" r:id="rId10"/>
    <p:sldId id="317" r:id="rId11"/>
    <p:sldId id="318" r:id="rId12"/>
    <p:sldId id="320" r:id="rId13"/>
    <p:sldId id="321" r:id="rId14"/>
    <p:sldId id="322" r:id="rId15"/>
    <p:sldId id="271" r:id="rId16"/>
    <p:sldId id="319" r:id="rId17"/>
    <p:sldId id="323" r:id="rId18"/>
    <p:sldId id="324" r:id="rId19"/>
    <p:sldId id="325" r:id="rId20"/>
    <p:sldId id="326" r:id="rId21"/>
  </p:sldIdLst>
  <p:sldSz cx="9144000" cy="5143500" type="screen16x9"/>
  <p:notesSz cx="6858000" cy="9144000"/>
  <p:embeddedFontLst>
    <p:embeddedFont>
      <p:font typeface="Cabin" pitchFamily="2" charset="77"/>
      <p:regular r:id="rId23"/>
      <p:bold r:id="rId24"/>
      <p:italic r:id="rId25"/>
      <p:boldItalic r:id="rId26"/>
    </p:embeddedFont>
    <p:embeddedFont>
      <p:font typeface="Hammersmith One" panose="02010703030501060504" pitchFamily="2" charset="77"/>
      <p:regular r:id="rId27"/>
    </p:embeddedFont>
    <p:embeddedFont>
      <p:font typeface="Poppins" pitchFamily="2" charset="77"/>
      <p:regular r:id="rId28"/>
      <p:bold r:id="rId29"/>
      <p:italic r:id="rId30"/>
      <p:boldItalic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89BAA9A-D2ED-47BA-8F9E-AAF2DB48E6BF}">
  <a:tblStyle styleId="{B89BAA9A-D2ED-47BA-8F9E-AAF2DB48E6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0"/>
    <p:restoredTop sz="94694"/>
  </p:normalViewPr>
  <p:slideViewPr>
    <p:cSldViewPr snapToGrid="0">
      <p:cViewPr varScale="1">
        <p:scale>
          <a:sx n="161" d="100"/>
          <a:sy n="161" d="100"/>
        </p:scale>
        <p:origin x="82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6197e26f9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6197e26f9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1613c3bc916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1613c3bc916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14bfd745a9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14bfd745a9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1613c3bc916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 name="Google Shape;1074;g1613c3bc916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g14c095aa61b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9" name="Google Shape;1309;g14c095aa61b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14c095aa61b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14c095aa61b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1034338" y="2087325"/>
            <a:ext cx="4837800" cy="3984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 name="Google Shape;10;p2"/>
          <p:cNvSpPr txBox="1">
            <a:spLocks noGrp="1"/>
          </p:cNvSpPr>
          <p:nvPr>
            <p:ph type="ctrTitle"/>
          </p:nvPr>
        </p:nvSpPr>
        <p:spPr>
          <a:xfrm>
            <a:off x="1034350" y="372825"/>
            <a:ext cx="4837800" cy="1714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500">
                <a:solidFill>
                  <a:schemeClr val="dk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154"/>
        <p:cNvGrpSpPr/>
        <p:nvPr/>
      </p:nvGrpSpPr>
      <p:grpSpPr>
        <a:xfrm>
          <a:off x="0" y="0"/>
          <a:ext cx="0" cy="0"/>
          <a:chOff x="0" y="0"/>
          <a:chExt cx="0" cy="0"/>
        </a:xfrm>
      </p:grpSpPr>
      <p:grpSp>
        <p:nvGrpSpPr>
          <p:cNvPr id="155" name="Google Shape;155;p30"/>
          <p:cNvGrpSpPr/>
          <p:nvPr/>
        </p:nvGrpSpPr>
        <p:grpSpPr>
          <a:xfrm>
            <a:off x="1258449" y="851999"/>
            <a:ext cx="1929978" cy="3438377"/>
            <a:chOff x="6667500" y="1149400"/>
            <a:chExt cx="1596606" cy="2844690"/>
          </a:xfrm>
        </p:grpSpPr>
        <p:sp>
          <p:nvSpPr>
            <p:cNvPr id="156" name="Google Shape;156;p30"/>
            <p:cNvSpPr/>
            <p:nvPr/>
          </p:nvSpPr>
          <p:spPr>
            <a:xfrm>
              <a:off x="6791685" y="3213456"/>
              <a:ext cx="1472421" cy="780634"/>
            </a:xfrm>
            <a:custGeom>
              <a:avLst/>
              <a:gdLst/>
              <a:ahLst/>
              <a:cxnLst/>
              <a:rect l="l" t="t" r="r" b="b"/>
              <a:pathLst>
                <a:path w="16291" h="8637" extrusionOk="0">
                  <a:moveTo>
                    <a:pt x="8145" y="1"/>
                  </a:moveTo>
                  <a:cubicBezTo>
                    <a:pt x="3649" y="1"/>
                    <a:pt x="0" y="1928"/>
                    <a:pt x="0" y="4319"/>
                  </a:cubicBezTo>
                  <a:cubicBezTo>
                    <a:pt x="0" y="6701"/>
                    <a:pt x="3649" y="8636"/>
                    <a:pt x="8145" y="8636"/>
                  </a:cubicBezTo>
                  <a:cubicBezTo>
                    <a:pt x="12641" y="8636"/>
                    <a:pt x="16290" y="6701"/>
                    <a:pt x="16290" y="4319"/>
                  </a:cubicBezTo>
                  <a:cubicBezTo>
                    <a:pt x="16290" y="1928"/>
                    <a:pt x="12641" y="1"/>
                    <a:pt x="8145" y="1"/>
                  </a:cubicBezTo>
                  <a:close/>
                </a:path>
              </a:pathLst>
            </a:custGeom>
            <a:solidFill>
              <a:srgbClr val="262162">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0"/>
            <p:cNvSpPr/>
            <p:nvPr/>
          </p:nvSpPr>
          <p:spPr>
            <a:xfrm>
              <a:off x="6667500" y="1149400"/>
              <a:ext cx="1540118" cy="2664115"/>
            </a:xfrm>
            <a:custGeom>
              <a:avLst/>
              <a:gdLst/>
              <a:ahLst/>
              <a:cxnLst/>
              <a:rect l="l" t="t" r="r" b="b"/>
              <a:pathLst>
                <a:path w="17040" h="29476" extrusionOk="0">
                  <a:moveTo>
                    <a:pt x="928" y="8662"/>
                  </a:moveTo>
                  <a:lnTo>
                    <a:pt x="15826" y="152"/>
                  </a:lnTo>
                  <a:cubicBezTo>
                    <a:pt x="16067" y="18"/>
                    <a:pt x="16281" y="0"/>
                    <a:pt x="16442" y="89"/>
                  </a:cubicBezTo>
                  <a:lnTo>
                    <a:pt x="16442" y="89"/>
                  </a:lnTo>
                  <a:lnTo>
                    <a:pt x="17040" y="428"/>
                  </a:lnTo>
                  <a:lnTo>
                    <a:pt x="16745" y="1080"/>
                  </a:lnTo>
                  <a:lnTo>
                    <a:pt x="16745" y="18904"/>
                  </a:lnTo>
                  <a:cubicBezTo>
                    <a:pt x="16745" y="19519"/>
                    <a:pt x="16335" y="20269"/>
                    <a:pt x="15826" y="20554"/>
                  </a:cubicBezTo>
                  <a:lnTo>
                    <a:pt x="1196" y="28913"/>
                  </a:lnTo>
                  <a:lnTo>
                    <a:pt x="910" y="29475"/>
                  </a:lnTo>
                  <a:lnTo>
                    <a:pt x="330" y="29136"/>
                  </a:lnTo>
                  <a:cubicBezTo>
                    <a:pt x="304" y="29127"/>
                    <a:pt x="286" y="29118"/>
                    <a:pt x="268" y="29100"/>
                  </a:cubicBezTo>
                  <a:lnTo>
                    <a:pt x="259" y="29100"/>
                  </a:lnTo>
                  <a:lnTo>
                    <a:pt x="259" y="29100"/>
                  </a:lnTo>
                  <a:cubicBezTo>
                    <a:pt x="99" y="28993"/>
                    <a:pt x="0" y="28770"/>
                    <a:pt x="0" y="28467"/>
                  </a:cubicBezTo>
                  <a:lnTo>
                    <a:pt x="0" y="10313"/>
                  </a:lnTo>
                  <a:cubicBezTo>
                    <a:pt x="0" y="9697"/>
                    <a:pt x="420" y="8948"/>
                    <a:pt x="928" y="8662"/>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0"/>
            <p:cNvSpPr/>
            <p:nvPr/>
          </p:nvSpPr>
          <p:spPr>
            <a:xfrm>
              <a:off x="6719922" y="1166301"/>
              <a:ext cx="1514359" cy="2666555"/>
            </a:xfrm>
            <a:custGeom>
              <a:avLst/>
              <a:gdLst/>
              <a:ahLst/>
              <a:cxnLst/>
              <a:rect l="l" t="t" r="r" b="b"/>
              <a:pathLst>
                <a:path w="16755" h="29503" extrusionOk="0">
                  <a:moveTo>
                    <a:pt x="928" y="8806"/>
                  </a:moveTo>
                  <a:lnTo>
                    <a:pt x="15826" y="295"/>
                  </a:lnTo>
                  <a:cubicBezTo>
                    <a:pt x="16335" y="1"/>
                    <a:pt x="16754" y="277"/>
                    <a:pt x="16754" y="893"/>
                  </a:cubicBezTo>
                  <a:lnTo>
                    <a:pt x="16754" y="19047"/>
                  </a:lnTo>
                  <a:cubicBezTo>
                    <a:pt x="16754" y="19662"/>
                    <a:pt x="16335" y="20412"/>
                    <a:pt x="15826" y="20697"/>
                  </a:cubicBezTo>
                  <a:lnTo>
                    <a:pt x="928" y="29208"/>
                  </a:lnTo>
                  <a:cubicBezTo>
                    <a:pt x="420" y="29502"/>
                    <a:pt x="0" y="29235"/>
                    <a:pt x="0" y="28610"/>
                  </a:cubicBezTo>
                  <a:lnTo>
                    <a:pt x="0" y="10456"/>
                  </a:lnTo>
                  <a:cubicBezTo>
                    <a:pt x="0" y="9840"/>
                    <a:pt x="420" y="9100"/>
                    <a:pt x="928" y="880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0"/>
            <p:cNvSpPr/>
            <p:nvPr/>
          </p:nvSpPr>
          <p:spPr>
            <a:xfrm>
              <a:off x="6776320" y="1265451"/>
              <a:ext cx="1401471" cy="2468165"/>
            </a:xfrm>
            <a:custGeom>
              <a:avLst/>
              <a:gdLst/>
              <a:ahLst/>
              <a:cxnLst/>
              <a:rect l="l" t="t" r="r" b="b"/>
              <a:pathLst>
                <a:path w="15506" h="27308" extrusionOk="0">
                  <a:moveTo>
                    <a:pt x="857" y="8155"/>
                  </a:moveTo>
                  <a:lnTo>
                    <a:pt x="14649" y="268"/>
                  </a:lnTo>
                  <a:cubicBezTo>
                    <a:pt x="15122" y="1"/>
                    <a:pt x="15506" y="251"/>
                    <a:pt x="15506" y="822"/>
                  </a:cubicBezTo>
                  <a:lnTo>
                    <a:pt x="15506" y="17629"/>
                  </a:lnTo>
                  <a:cubicBezTo>
                    <a:pt x="15506" y="18200"/>
                    <a:pt x="15122" y="18895"/>
                    <a:pt x="14649" y="19163"/>
                  </a:cubicBezTo>
                  <a:lnTo>
                    <a:pt x="857" y="27040"/>
                  </a:lnTo>
                  <a:cubicBezTo>
                    <a:pt x="384" y="27308"/>
                    <a:pt x="1" y="27058"/>
                    <a:pt x="1" y="26487"/>
                  </a:cubicBezTo>
                  <a:lnTo>
                    <a:pt x="1" y="9680"/>
                  </a:lnTo>
                  <a:cubicBezTo>
                    <a:pt x="1" y="9109"/>
                    <a:pt x="384" y="8422"/>
                    <a:pt x="857" y="8155"/>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0"/>
            <p:cNvSpPr/>
            <p:nvPr/>
          </p:nvSpPr>
          <p:spPr>
            <a:xfrm>
              <a:off x="7115795" y="1707238"/>
              <a:ext cx="832965" cy="1660327"/>
            </a:xfrm>
            <a:custGeom>
              <a:avLst/>
              <a:gdLst/>
              <a:ahLst/>
              <a:cxnLst/>
              <a:rect l="l" t="t" r="r" b="b"/>
              <a:pathLst>
                <a:path w="9216" h="18370" extrusionOk="0">
                  <a:moveTo>
                    <a:pt x="5799" y="3162"/>
                  </a:moveTo>
                  <a:cubicBezTo>
                    <a:pt x="5998" y="3162"/>
                    <a:pt x="6172" y="3222"/>
                    <a:pt x="6326" y="3338"/>
                  </a:cubicBezTo>
                  <a:cubicBezTo>
                    <a:pt x="6584" y="3543"/>
                    <a:pt x="6709" y="3909"/>
                    <a:pt x="6709" y="4435"/>
                  </a:cubicBezTo>
                  <a:cubicBezTo>
                    <a:pt x="6709" y="4872"/>
                    <a:pt x="6620" y="5301"/>
                    <a:pt x="6433" y="5738"/>
                  </a:cubicBezTo>
                  <a:cubicBezTo>
                    <a:pt x="6254" y="6166"/>
                    <a:pt x="5995" y="6550"/>
                    <a:pt x="5674" y="6889"/>
                  </a:cubicBezTo>
                  <a:cubicBezTo>
                    <a:pt x="5460" y="7120"/>
                    <a:pt x="5086" y="7397"/>
                    <a:pt x="4568" y="7727"/>
                  </a:cubicBezTo>
                  <a:cubicBezTo>
                    <a:pt x="4327" y="7879"/>
                    <a:pt x="4060" y="8039"/>
                    <a:pt x="3756" y="8218"/>
                  </a:cubicBezTo>
                  <a:lnTo>
                    <a:pt x="2427" y="8976"/>
                  </a:lnTo>
                  <a:lnTo>
                    <a:pt x="2427" y="4819"/>
                  </a:lnTo>
                  <a:lnTo>
                    <a:pt x="3605" y="4150"/>
                  </a:lnTo>
                  <a:cubicBezTo>
                    <a:pt x="3979" y="3936"/>
                    <a:pt x="4300" y="3757"/>
                    <a:pt x="4568" y="3615"/>
                  </a:cubicBezTo>
                  <a:cubicBezTo>
                    <a:pt x="4925" y="3427"/>
                    <a:pt x="5184" y="3302"/>
                    <a:pt x="5353" y="3249"/>
                  </a:cubicBezTo>
                  <a:cubicBezTo>
                    <a:pt x="5513" y="3190"/>
                    <a:pt x="5662" y="3162"/>
                    <a:pt x="5799" y="3162"/>
                  </a:cubicBezTo>
                  <a:close/>
                  <a:moveTo>
                    <a:pt x="7321" y="0"/>
                  </a:moveTo>
                  <a:cubicBezTo>
                    <a:pt x="7149" y="0"/>
                    <a:pt x="6969" y="24"/>
                    <a:pt x="6781" y="73"/>
                  </a:cubicBezTo>
                  <a:cubicBezTo>
                    <a:pt x="6406" y="162"/>
                    <a:pt x="5674" y="510"/>
                    <a:pt x="4568" y="1126"/>
                  </a:cubicBezTo>
                  <a:cubicBezTo>
                    <a:pt x="4363" y="1242"/>
                    <a:pt x="4131" y="1366"/>
                    <a:pt x="3899" y="1500"/>
                  </a:cubicBezTo>
                  <a:lnTo>
                    <a:pt x="1" y="3722"/>
                  </a:lnTo>
                  <a:lnTo>
                    <a:pt x="1" y="18370"/>
                  </a:lnTo>
                  <a:lnTo>
                    <a:pt x="2427" y="16987"/>
                  </a:lnTo>
                  <a:lnTo>
                    <a:pt x="2427" y="11465"/>
                  </a:lnTo>
                  <a:lnTo>
                    <a:pt x="4015" y="10555"/>
                  </a:lnTo>
                  <a:cubicBezTo>
                    <a:pt x="4202" y="10448"/>
                    <a:pt x="4390" y="10341"/>
                    <a:pt x="4568" y="10234"/>
                  </a:cubicBezTo>
                  <a:cubicBezTo>
                    <a:pt x="5398" y="9734"/>
                    <a:pt x="6058" y="9297"/>
                    <a:pt x="6531" y="8905"/>
                  </a:cubicBezTo>
                  <a:cubicBezTo>
                    <a:pt x="6959" y="8548"/>
                    <a:pt x="7378" y="8084"/>
                    <a:pt x="7789" y="7495"/>
                  </a:cubicBezTo>
                  <a:cubicBezTo>
                    <a:pt x="8199" y="6906"/>
                    <a:pt x="8538" y="6237"/>
                    <a:pt x="8815" y="5470"/>
                  </a:cubicBezTo>
                  <a:cubicBezTo>
                    <a:pt x="9082" y="4703"/>
                    <a:pt x="9216" y="3873"/>
                    <a:pt x="9216" y="2972"/>
                  </a:cubicBezTo>
                  <a:cubicBezTo>
                    <a:pt x="9216" y="1804"/>
                    <a:pt x="8984" y="983"/>
                    <a:pt x="8520" y="519"/>
                  </a:cubicBezTo>
                  <a:cubicBezTo>
                    <a:pt x="8182" y="174"/>
                    <a:pt x="7782" y="0"/>
                    <a:pt x="7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161"/>
        <p:cNvGrpSpPr/>
        <p:nvPr/>
      </p:nvGrpSpPr>
      <p:grpSpPr>
        <a:xfrm>
          <a:off x="0" y="0"/>
          <a:ext cx="0" cy="0"/>
          <a:chOff x="0" y="0"/>
          <a:chExt cx="0" cy="0"/>
        </a:xfrm>
      </p:grpSpPr>
      <p:grpSp>
        <p:nvGrpSpPr>
          <p:cNvPr id="162" name="Google Shape;162;p31"/>
          <p:cNvGrpSpPr/>
          <p:nvPr/>
        </p:nvGrpSpPr>
        <p:grpSpPr>
          <a:xfrm>
            <a:off x="2793717" y="4135524"/>
            <a:ext cx="1041993" cy="1141205"/>
            <a:chOff x="2914650" y="3945525"/>
            <a:chExt cx="693737" cy="759791"/>
          </a:xfrm>
        </p:grpSpPr>
        <p:sp>
          <p:nvSpPr>
            <p:cNvPr id="163" name="Google Shape;163;p31"/>
            <p:cNvSpPr/>
            <p:nvPr/>
          </p:nvSpPr>
          <p:spPr>
            <a:xfrm>
              <a:off x="2914650" y="4283291"/>
              <a:ext cx="693737" cy="422024"/>
            </a:xfrm>
            <a:custGeom>
              <a:avLst/>
              <a:gdLst/>
              <a:ahLst/>
              <a:cxnLst/>
              <a:rect l="l" t="t" r="r" b="b"/>
              <a:pathLst>
                <a:path w="13962" h="8494" extrusionOk="0">
                  <a:moveTo>
                    <a:pt x="13605" y="3622"/>
                  </a:moveTo>
                  <a:lnTo>
                    <a:pt x="7699" y="259"/>
                  </a:lnTo>
                  <a:cubicBezTo>
                    <a:pt x="7253" y="0"/>
                    <a:pt x="6745" y="0"/>
                    <a:pt x="6299" y="259"/>
                  </a:cubicBezTo>
                  <a:lnTo>
                    <a:pt x="357" y="3631"/>
                  </a:lnTo>
                  <a:cubicBezTo>
                    <a:pt x="134" y="3756"/>
                    <a:pt x="0" y="3979"/>
                    <a:pt x="0" y="4247"/>
                  </a:cubicBezTo>
                  <a:cubicBezTo>
                    <a:pt x="0" y="4506"/>
                    <a:pt x="134" y="4729"/>
                    <a:pt x="357" y="4862"/>
                  </a:cubicBezTo>
                  <a:lnTo>
                    <a:pt x="6281" y="8234"/>
                  </a:lnTo>
                  <a:cubicBezTo>
                    <a:pt x="6727" y="8493"/>
                    <a:pt x="7235" y="8493"/>
                    <a:pt x="7681" y="8234"/>
                  </a:cubicBezTo>
                  <a:lnTo>
                    <a:pt x="13605" y="4853"/>
                  </a:lnTo>
                  <a:cubicBezTo>
                    <a:pt x="13828" y="4729"/>
                    <a:pt x="13962" y="4506"/>
                    <a:pt x="13962" y="4238"/>
                  </a:cubicBezTo>
                  <a:cubicBezTo>
                    <a:pt x="13962" y="3979"/>
                    <a:pt x="13828" y="3756"/>
                    <a:pt x="13605" y="36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1"/>
            <p:cNvSpPr/>
            <p:nvPr/>
          </p:nvSpPr>
          <p:spPr>
            <a:xfrm>
              <a:off x="2935469" y="4279763"/>
              <a:ext cx="652099" cy="396288"/>
            </a:xfrm>
            <a:custGeom>
              <a:avLst/>
              <a:gdLst/>
              <a:ahLst/>
              <a:cxnLst/>
              <a:rect l="l" t="t" r="r" b="b"/>
              <a:pathLst>
                <a:path w="13124" h="7976" extrusionOk="0">
                  <a:moveTo>
                    <a:pt x="12784" y="3408"/>
                  </a:moveTo>
                  <a:lnTo>
                    <a:pt x="7236" y="241"/>
                  </a:lnTo>
                  <a:cubicBezTo>
                    <a:pt x="6816" y="0"/>
                    <a:pt x="6335" y="0"/>
                    <a:pt x="5915" y="241"/>
                  </a:cubicBezTo>
                  <a:lnTo>
                    <a:pt x="340" y="3408"/>
                  </a:lnTo>
                  <a:cubicBezTo>
                    <a:pt x="126" y="3533"/>
                    <a:pt x="1" y="3738"/>
                    <a:pt x="1" y="3988"/>
                  </a:cubicBezTo>
                  <a:cubicBezTo>
                    <a:pt x="1" y="4238"/>
                    <a:pt x="126" y="4443"/>
                    <a:pt x="340" y="4568"/>
                  </a:cubicBezTo>
                  <a:lnTo>
                    <a:pt x="5897" y="7735"/>
                  </a:lnTo>
                  <a:cubicBezTo>
                    <a:pt x="6317" y="7975"/>
                    <a:pt x="6798" y="7975"/>
                    <a:pt x="7218" y="7735"/>
                  </a:cubicBezTo>
                  <a:lnTo>
                    <a:pt x="12784" y="4559"/>
                  </a:lnTo>
                  <a:cubicBezTo>
                    <a:pt x="12999" y="4443"/>
                    <a:pt x="13123" y="4229"/>
                    <a:pt x="13123" y="3988"/>
                  </a:cubicBezTo>
                  <a:cubicBezTo>
                    <a:pt x="13123" y="3738"/>
                    <a:pt x="12999" y="3524"/>
                    <a:pt x="12784" y="34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1"/>
            <p:cNvSpPr/>
            <p:nvPr/>
          </p:nvSpPr>
          <p:spPr>
            <a:xfrm>
              <a:off x="2935469" y="4262026"/>
              <a:ext cx="652099" cy="396288"/>
            </a:xfrm>
            <a:custGeom>
              <a:avLst/>
              <a:gdLst/>
              <a:ahLst/>
              <a:cxnLst/>
              <a:rect l="l" t="t" r="r" b="b"/>
              <a:pathLst>
                <a:path w="13124" h="7976" extrusionOk="0">
                  <a:moveTo>
                    <a:pt x="12784" y="3408"/>
                  </a:moveTo>
                  <a:lnTo>
                    <a:pt x="7236" y="241"/>
                  </a:lnTo>
                  <a:cubicBezTo>
                    <a:pt x="6816" y="0"/>
                    <a:pt x="6335" y="0"/>
                    <a:pt x="5915" y="241"/>
                  </a:cubicBezTo>
                  <a:lnTo>
                    <a:pt x="340" y="3408"/>
                  </a:lnTo>
                  <a:cubicBezTo>
                    <a:pt x="126" y="3533"/>
                    <a:pt x="1" y="3738"/>
                    <a:pt x="1" y="3988"/>
                  </a:cubicBezTo>
                  <a:cubicBezTo>
                    <a:pt x="1" y="4238"/>
                    <a:pt x="126" y="4443"/>
                    <a:pt x="340" y="4568"/>
                  </a:cubicBezTo>
                  <a:lnTo>
                    <a:pt x="5897" y="7735"/>
                  </a:lnTo>
                  <a:cubicBezTo>
                    <a:pt x="6317" y="7976"/>
                    <a:pt x="6798" y="7976"/>
                    <a:pt x="7218" y="7735"/>
                  </a:cubicBezTo>
                  <a:lnTo>
                    <a:pt x="12784" y="4559"/>
                  </a:lnTo>
                  <a:cubicBezTo>
                    <a:pt x="12999" y="4443"/>
                    <a:pt x="13123" y="4229"/>
                    <a:pt x="13123" y="3988"/>
                  </a:cubicBezTo>
                  <a:cubicBezTo>
                    <a:pt x="13123" y="3738"/>
                    <a:pt x="12999" y="3524"/>
                    <a:pt x="12784" y="3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1"/>
            <p:cNvSpPr/>
            <p:nvPr/>
          </p:nvSpPr>
          <p:spPr>
            <a:xfrm>
              <a:off x="2943021" y="4266000"/>
              <a:ext cx="636994" cy="379444"/>
            </a:xfrm>
            <a:custGeom>
              <a:avLst/>
              <a:gdLst/>
              <a:ahLst/>
              <a:cxnLst/>
              <a:rect l="l" t="t" r="r" b="b"/>
              <a:pathLst>
                <a:path w="12820" h="7637" extrusionOk="0">
                  <a:moveTo>
                    <a:pt x="12490" y="3328"/>
                  </a:moveTo>
                  <a:lnTo>
                    <a:pt x="7066" y="232"/>
                  </a:lnTo>
                  <a:cubicBezTo>
                    <a:pt x="6655" y="0"/>
                    <a:pt x="6191" y="0"/>
                    <a:pt x="5781" y="232"/>
                  </a:cubicBezTo>
                  <a:lnTo>
                    <a:pt x="330" y="3328"/>
                  </a:lnTo>
                  <a:cubicBezTo>
                    <a:pt x="125" y="3453"/>
                    <a:pt x="0" y="3658"/>
                    <a:pt x="0" y="3899"/>
                  </a:cubicBezTo>
                  <a:cubicBezTo>
                    <a:pt x="0" y="4140"/>
                    <a:pt x="125" y="4345"/>
                    <a:pt x="330" y="4461"/>
                  </a:cubicBezTo>
                  <a:cubicBezTo>
                    <a:pt x="5603" y="7467"/>
                    <a:pt x="6905" y="7637"/>
                    <a:pt x="12490" y="4461"/>
                  </a:cubicBezTo>
                  <a:cubicBezTo>
                    <a:pt x="12704" y="4336"/>
                    <a:pt x="12820" y="4131"/>
                    <a:pt x="12820" y="3890"/>
                  </a:cubicBezTo>
                  <a:cubicBezTo>
                    <a:pt x="12820" y="3649"/>
                    <a:pt x="12704" y="3444"/>
                    <a:pt x="12490" y="33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1"/>
            <p:cNvSpPr/>
            <p:nvPr/>
          </p:nvSpPr>
          <p:spPr>
            <a:xfrm>
              <a:off x="3034345" y="3945525"/>
              <a:ext cx="455237" cy="617485"/>
            </a:xfrm>
            <a:custGeom>
              <a:avLst/>
              <a:gdLst/>
              <a:ahLst/>
              <a:cxnLst/>
              <a:rect l="l" t="t" r="r" b="b"/>
              <a:pathLst>
                <a:path w="9162" h="12428" extrusionOk="0">
                  <a:moveTo>
                    <a:pt x="143" y="9403"/>
                  </a:moveTo>
                  <a:cubicBezTo>
                    <a:pt x="107" y="9475"/>
                    <a:pt x="80" y="9564"/>
                    <a:pt x="54" y="9644"/>
                  </a:cubicBezTo>
                  <a:lnTo>
                    <a:pt x="0" y="9778"/>
                  </a:lnTo>
                  <a:lnTo>
                    <a:pt x="27" y="9778"/>
                  </a:lnTo>
                  <a:cubicBezTo>
                    <a:pt x="9" y="9849"/>
                    <a:pt x="0" y="9921"/>
                    <a:pt x="0" y="10001"/>
                  </a:cubicBezTo>
                  <a:cubicBezTo>
                    <a:pt x="0" y="11339"/>
                    <a:pt x="2052" y="12428"/>
                    <a:pt x="4585" y="12428"/>
                  </a:cubicBezTo>
                  <a:cubicBezTo>
                    <a:pt x="7110" y="12428"/>
                    <a:pt x="9162" y="11339"/>
                    <a:pt x="9162" y="10001"/>
                  </a:cubicBezTo>
                  <a:cubicBezTo>
                    <a:pt x="9162" y="9921"/>
                    <a:pt x="9153" y="9849"/>
                    <a:pt x="9135" y="9778"/>
                  </a:cubicBezTo>
                  <a:lnTo>
                    <a:pt x="9162" y="9778"/>
                  </a:lnTo>
                  <a:lnTo>
                    <a:pt x="9108" y="9644"/>
                  </a:lnTo>
                  <a:cubicBezTo>
                    <a:pt x="9082" y="9564"/>
                    <a:pt x="9055" y="9484"/>
                    <a:pt x="9019" y="9403"/>
                  </a:cubicBezTo>
                  <a:lnTo>
                    <a:pt x="5808" y="911"/>
                  </a:lnTo>
                  <a:cubicBezTo>
                    <a:pt x="5594" y="349"/>
                    <a:pt x="5130" y="1"/>
                    <a:pt x="4585" y="1"/>
                  </a:cubicBezTo>
                  <a:cubicBezTo>
                    <a:pt x="4032" y="1"/>
                    <a:pt x="3568" y="349"/>
                    <a:pt x="3354" y="9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1"/>
            <p:cNvSpPr/>
            <p:nvPr/>
          </p:nvSpPr>
          <p:spPr>
            <a:xfrm>
              <a:off x="3021800" y="4370350"/>
              <a:ext cx="491409" cy="195053"/>
            </a:xfrm>
            <a:custGeom>
              <a:avLst/>
              <a:gdLst/>
              <a:ahLst/>
              <a:cxnLst/>
              <a:rect l="l" t="t" r="r" b="b"/>
              <a:pathLst>
                <a:path w="9635" h="3926" extrusionOk="0">
                  <a:moveTo>
                    <a:pt x="607" y="0"/>
                  </a:moveTo>
                  <a:cubicBezTo>
                    <a:pt x="446" y="429"/>
                    <a:pt x="286" y="848"/>
                    <a:pt x="125" y="1276"/>
                  </a:cubicBezTo>
                  <a:cubicBezTo>
                    <a:pt x="0" y="3033"/>
                    <a:pt x="2650" y="3926"/>
                    <a:pt x="4710" y="3926"/>
                  </a:cubicBezTo>
                  <a:cubicBezTo>
                    <a:pt x="5933" y="3926"/>
                    <a:pt x="9635" y="3355"/>
                    <a:pt x="9260" y="1276"/>
                  </a:cubicBezTo>
                  <a:cubicBezTo>
                    <a:pt x="9287" y="1276"/>
                    <a:pt x="8850" y="125"/>
                    <a:pt x="8805" y="0"/>
                  </a:cubicBezTo>
                  <a:cubicBezTo>
                    <a:pt x="8234" y="1026"/>
                    <a:pt x="6566" y="1660"/>
                    <a:pt x="4710" y="1660"/>
                  </a:cubicBezTo>
                  <a:cubicBezTo>
                    <a:pt x="2846" y="1660"/>
                    <a:pt x="1169" y="999"/>
                    <a:pt x="607" y="0"/>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1"/>
            <p:cNvSpPr/>
            <p:nvPr/>
          </p:nvSpPr>
          <p:spPr>
            <a:xfrm>
              <a:off x="3099037" y="4164045"/>
              <a:ext cx="324956" cy="179562"/>
            </a:xfrm>
            <a:custGeom>
              <a:avLst/>
              <a:gdLst/>
              <a:ahLst/>
              <a:cxnLst/>
              <a:rect l="l" t="t" r="r" b="b"/>
              <a:pathLst>
                <a:path w="6540" h="3614" extrusionOk="0">
                  <a:moveTo>
                    <a:pt x="0" y="1937"/>
                  </a:moveTo>
                  <a:cubicBezTo>
                    <a:pt x="295" y="2998"/>
                    <a:pt x="1624" y="3614"/>
                    <a:pt x="3283" y="3614"/>
                  </a:cubicBezTo>
                  <a:cubicBezTo>
                    <a:pt x="4934" y="3614"/>
                    <a:pt x="6388" y="2945"/>
                    <a:pt x="6540" y="1892"/>
                  </a:cubicBezTo>
                  <a:lnTo>
                    <a:pt x="5826" y="1"/>
                  </a:lnTo>
                  <a:cubicBezTo>
                    <a:pt x="5648" y="679"/>
                    <a:pt x="4639" y="1348"/>
                    <a:pt x="3283" y="1348"/>
                  </a:cubicBezTo>
                  <a:cubicBezTo>
                    <a:pt x="1919" y="1348"/>
                    <a:pt x="964" y="821"/>
                    <a:pt x="714" y="45"/>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1"/>
            <p:cNvSpPr/>
            <p:nvPr/>
          </p:nvSpPr>
          <p:spPr>
            <a:xfrm>
              <a:off x="3169940" y="3945525"/>
              <a:ext cx="184042" cy="169823"/>
            </a:xfrm>
            <a:custGeom>
              <a:avLst/>
              <a:gdLst/>
              <a:ahLst/>
              <a:cxnLst/>
              <a:rect l="l" t="t" r="r" b="b"/>
              <a:pathLst>
                <a:path w="3704" h="3418" extrusionOk="0">
                  <a:moveTo>
                    <a:pt x="1" y="2561"/>
                  </a:moveTo>
                  <a:cubicBezTo>
                    <a:pt x="197" y="3132"/>
                    <a:pt x="1107" y="3417"/>
                    <a:pt x="1856" y="3417"/>
                  </a:cubicBezTo>
                  <a:cubicBezTo>
                    <a:pt x="2597" y="3417"/>
                    <a:pt x="3551" y="3096"/>
                    <a:pt x="3703" y="2561"/>
                  </a:cubicBezTo>
                  <a:lnTo>
                    <a:pt x="3079" y="911"/>
                  </a:lnTo>
                  <a:cubicBezTo>
                    <a:pt x="2865" y="349"/>
                    <a:pt x="2401" y="1"/>
                    <a:pt x="1856" y="1"/>
                  </a:cubicBezTo>
                  <a:cubicBezTo>
                    <a:pt x="1303" y="1"/>
                    <a:pt x="839" y="349"/>
                    <a:pt x="625" y="911"/>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31"/>
          <p:cNvGrpSpPr/>
          <p:nvPr/>
        </p:nvGrpSpPr>
        <p:grpSpPr>
          <a:xfrm>
            <a:off x="5533399" y="4135524"/>
            <a:ext cx="1041993" cy="1141205"/>
            <a:chOff x="2914650" y="3945525"/>
            <a:chExt cx="693737" cy="759791"/>
          </a:xfrm>
        </p:grpSpPr>
        <p:sp>
          <p:nvSpPr>
            <p:cNvPr id="172" name="Google Shape;172;p31"/>
            <p:cNvSpPr/>
            <p:nvPr/>
          </p:nvSpPr>
          <p:spPr>
            <a:xfrm>
              <a:off x="2914650" y="4283291"/>
              <a:ext cx="693737" cy="422024"/>
            </a:xfrm>
            <a:custGeom>
              <a:avLst/>
              <a:gdLst/>
              <a:ahLst/>
              <a:cxnLst/>
              <a:rect l="l" t="t" r="r" b="b"/>
              <a:pathLst>
                <a:path w="13962" h="8494" extrusionOk="0">
                  <a:moveTo>
                    <a:pt x="13605" y="3622"/>
                  </a:moveTo>
                  <a:lnTo>
                    <a:pt x="7699" y="259"/>
                  </a:lnTo>
                  <a:cubicBezTo>
                    <a:pt x="7253" y="0"/>
                    <a:pt x="6745" y="0"/>
                    <a:pt x="6299" y="259"/>
                  </a:cubicBezTo>
                  <a:lnTo>
                    <a:pt x="357" y="3631"/>
                  </a:lnTo>
                  <a:cubicBezTo>
                    <a:pt x="134" y="3756"/>
                    <a:pt x="0" y="3979"/>
                    <a:pt x="0" y="4247"/>
                  </a:cubicBezTo>
                  <a:cubicBezTo>
                    <a:pt x="0" y="4506"/>
                    <a:pt x="134" y="4729"/>
                    <a:pt x="357" y="4862"/>
                  </a:cubicBezTo>
                  <a:lnTo>
                    <a:pt x="6281" y="8234"/>
                  </a:lnTo>
                  <a:cubicBezTo>
                    <a:pt x="6727" y="8493"/>
                    <a:pt x="7235" y="8493"/>
                    <a:pt x="7681" y="8234"/>
                  </a:cubicBezTo>
                  <a:lnTo>
                    <a:pt x="13605" y="4853"/>
                  </a:lnTo>
                  <a:cubicBezTo>
                    <a:pt x="13828" y="4729"/>
                    <a:pt x="13962" y="4506"/>
                    <a:pt x="13962" y="4238"/>
                  </a:cubicBezTo>
                  <a:cubicBezTo>
                    <a:pt x="13962" y="3979"/>
                    <a:pt x="13828" y="3756"/>
                    <a:pt x="13605" y="36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1"/>
            <p:cNvSpPr/>
            <p:nvPr/>
          </p:nvSpPr>
          <p:spPr>
            <a:xfrm>
              <a:off x="2935469" y="4279763"/>
              <a:ext cx="652099" cy="396288"/>
            </a:xfrm>
            <a:custGeom>
              <a:avLst/>
              <a:gdLst/>
              <a:ahLst/>
              <a:cxnLst/>
              <a:rect l="l" t="t" r="r" b="b"/>
              <a:pathLst>
                <a:path w="13124" h="7976" extrusionOk="0">
                  <a:moveTo>
                    <a:pt x="12784" y="3408"/>
                  </a:moveTo>
                  <a:lnTo>
                    <a:pt x="7236" y="241"/>
                  </a:lnTo>
                  <a:cubicBezTo>
                    <a:pt x="6816" y="0"/>
                    <a:pt x="6335" y="0"/>
                    <a:pt x="5915" y="241"/>
                  </a:cubicBezTo>
                  <a:lnTo>
                    <a:pt x="340" y="3408"/>
                  </a:lnTo>
                  <a:cubicBezTo>
                    <a:pt x="126" y="3533"/>
                    <a:pt x="1" y="3738"/>
                    <a:pt x="1" y="3988"/>
                  </a:cubicBezTo>
                  <a:cubicBezTo>
                    <a:pt x="1" y="4238"/>
                    <a:pt x="126" y="4443"/>
                    <a:pt x="340" y="4568"/>
                  </a:cubicBezTo>
                  <a:lnTo>
                    <a:pt x="5897" y="7735"/>
                  </a:lnTo>
                  <a:cubicBezTo>
                    <a:pt x="6317" y="7975"/>
                    <a:pt x="6798" y="7975"/>
                    <a:pt x="7218" y="7735"/>
                  </a:cubicBezTo>
                  <a:lnTo>
                    <a:pt x="12784" y="4559"/>
                  </a:lnTo>
                  <a:cubicBezTo>
                    <a:pt x="12999" y="4443"/>
                    <a:pt x="13123" y="4229"/>
                    <a:pt x="13123" y="3988"/>
                  </a:cubicBezTo>
                  <a:cubicBezTo>
                    <a:pt x="13123" y="3738"/>
                    <a:pt x="12999" y="3524"/>
                    <a:pt x="12784" y="34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1"/>
            <p:cNvSpPr/>
            <p:nvPr/>
          </p:nvSpPr>
          <p:spPr>
            <a:xfrm>
              <a:off x="2935469" y="4262026"/>
              <a:ext cx="652099" cy="396288"/>
            </a:xfrm>
            <a:custGeom>
              <a:avLst/>
              <a:gdLst/>
              <a:ahLst/>
              <a:cxnLst/>
              <a:rect l="l" t="t" r="r" b="b"/>
              <a:pathLst>
                <a:path w="13124" h="7976" extrusionOk="0">
                  <a:moveTo>
                    <a:pt x="12784" y="3408"/>
                  </a:moveTo>
                  <a:lnTo>
                    <a:pt x="7236" y="241"/>
                  </a:lnTo>
                  <a:cubicBezTo>
                    <a:pt x="6816" y="0"/>
                    <a:pt x="6335" y="0"/>
                    <a:pt x="5915" y="241"/>
                  </a:cubicBezTo>
                  <a:lnTo>
                    <a:pt x="340" y="3408"/>
                  </a:lnTo>
                  <a:cubicBezTo>
                    <a:pt x="126" y="3533"/>
                    <a:pt x="1" y="3738"/>
                    <a:pt x="1" y="3988"/>
                  </a:cubicBezTo>
                  <a:cubicBezTo>
                    <a:pt x="1" y="4238"/>
                    <a:pt x="126" y="4443"/>
                    <a:pt x="340" y="4568"/>
                  </a:cubicBezTo>
                  <a:lnTo>
                    <a:pt x="5897" y="7735"/>
                  </a:lnTo>
                  <a:cubicBezTo>
                    <a:pt x="6317" y="7976"/>
                    <a:pt x="6798" y="7976"/>
                    <a:pt x="7218" y="7735"/>
                  </a:cubicBezTo>
                  <a:lnTo>
                    <a:pt x="12784" y="4559"/>
                  </a:lnTo>
                  <a:cubicBezTo>
                    <a:pt x="12999" y="4443"/>
                    <a:pt x="13123" y="4229"/>
                    <a:pt x="13123" y="3988"/>
                  </a:cubicBezTo>
                  <a:cubicBezTo>
                    <a:pt x="13123" y="3738"/>
                    <a:pt x="12999" y="3524"/>
                    <a:pt x="12784" y="3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1"/>
            <p:cNvSpPr/>
            <p:nvPr/>
          </p:nvSpPr>
          <p:spPr>
            <a:xfrm>
              <a:off x="2943021" y="4266000"/>
              <a:ext cx="636994" cy="379444"/>
            </a:xfrm>
            <a:custGeom>
              <a:avLst/>
              <a:gdLst/>
              <a:ahLst/>
              <a:cxnLst/>
              <a:rect l="l" t="t" r="r" b="b"/>
              <a:pathLst>
                <a:path w="12820" h="7637" extrusionOk="0">
                  <a:moveTo>
                    <a:pt x="12490" y="3328"/>
                  </a:moveTo>
                  <a:lnTo>
                    <a:pt x="7066" y="232"/>
                  </a:lnTo>
                  <a:cubicBezTo>
                    <a:pt x="6655" y="0"/>
                    <a:pt x="6191" y="0"/>
                    <a:pt x="5781" y="232"/>
                  </a:cubicBezTo>
                  <a:lnTo>
                    <a:pt x="330" y="3328"/>
                  </a:lnTo>
                  <a:cubicBezTo>
                    <a:pt x="125" y="3453"/>
                    <a:pt x="0" y="3658"/>
                    <a:pt x="0" y="3899"/>
                  </a:cubicBezTo>
                  <a:cubicBezTo>
                    <a:pt x="0" y="4140"/>
                    <a:pt x="125" y="4345"/>
                    <a:pt x="330" y="4461"/>
                  </a:cubicBezTo>
                  <a:cubicBezTo>
                    <a:pt x="5603" y="7467"/>
                    <a:pt x="6905" y="7637"/>
                    <a:pt x="12490" y="4461"/>
                  </a:cubicBezTo>
                  <a:cubicBezTo>
                    <a:pt x="12704" y="4336"/>
                    <a:pt x="12820" y="4131"/>
                    <a:pt x="12820" y="3890"/>
                  </a:cubicBezTo>
                  <a:cubicBezTo>
                    <a:pt x="12820" y="3649"/>
                    <a:pt x="12704" y="3444"/>
                    <a:pt x="12490" y="33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1"/>
            <p:cNvSpPr/>
            <p:nvPr/>
          </p:nvSpPr>
          <p:spPr>
            <a:xfrm>
              <a:off x="3034345" y="3945525"/>
              <a:ext cx="455237" cy="617485"/>
            </a:xfrm>
            <a:custGeom>
              <a:avLst/>
              <a:gdLst/>
              <a:ahLst/>
              <a:cxnLst/>
              <a:rect l="l" t="t" r="r" b="b"/>
              <a:pathLst>
                <a:path w="9162" h="12428" extrusionOk="0">
                  <a:moveTo>
                    <a:pt x="143" y="9403"/>
                  </a:moveTo>
                  <a:cubicBezTo>
                    <a:pt x="107" y="9475"/>
                    <a:pt x="80" y="9564"/>
                    <a:pt x="54" y="9644"/>
                  </a:cubicBezTo>
                  <a:lnTo>
                    <a:pt x="0" y="9778"/>
                  </a:lnTo>
                  <a:lnTo>
                    <a:pt x="27" y="9778"/>
                  </a:lnTo>
                  <a:cubicBezTo>
                    <a:pt x="9" y="9849"/>
                    <a:pt x="0" y="9921"/>
                    <a:pt x="0" y="10001"/>
                  </a:cubicBezTo>
                  <a:cubicBezTo>
                    <a:pt x="0" y="11339"/>
                    <a:pt x="2052" y="12428"/>
                    <a:pt x="4585" y="12428"/>
                  </a:cubicBezTo>
                  <a:cubicBezTo>
                    <a:pt x="7110" y="12428"/>
                    <a:pt x="9162" y="11339"/>
                    <a:pt x="9162" y="10001"/>
                  </a:cubicBezTo>
                  <a:cubicBezTo>
                    <a:pt x="9162" y="9921"/>
                    <a:pt x="9153" y="9849"/>
                    <a:pt x="9135" y="9778"/>
                  </a:cubicBezTo>
                  <a:lnTo>
                    <a:pt x="9162" y="9778"/>
                  </a:lnTo>
                  <a:lnTo>
                    <a:pt x="9108" y="9644"/>
                  </a:lnTo>
                  <a:cubicBezTo>
                    <a:pt x="9082" y="9564"/>
                    <a:pt x="9055" y="9484"/>
                    <a:pt x="9019" y="9403"/>
                  </a:cubicBezTo>
                  <a:lnTo>
                    <a:pt x="5808" y="911"/>
                  </a:lnTo>
                  <a:cubicBezTo>
                    <a:pt x="5594" y="349"/>
                    <a:pt x="5130" y="1"/>
                    <a:pt x="4585" y="1"/>
                  </a:cubicBezTo>
                  <a:cubicBezTo>
                    <a:pt x="4032" y="1"/>
                    <a:pt x="3568" y="349"/>
                    <a:pt x="3354" y="9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1"/>
            <p:cNvSpPr/>
            <p:nvPr/>
          </p:nvSpPr>
          <p:spPr>
            <a:xfrm>
              <a:off x="3021800" y="4370350"/>
              <a:ext cx="491409" cy="195053"/>
            </a:xfrm>
            <a:custGeom>
              <a:avLst/>
              <a:gdLst/>
              <a:ahLst/>
              <a:cxnLst/>
              <a:rect l="l" t="t" r="r" b="b"/>
              <a:pathLst>
                <a:path w="9635" h="3926" extrusionOk="0">
                  <a:moveTo>
                    <a:pt x="607" y="0"/>
                  </a:moveTo>
                  <a:cubicBezTo>
                    <a:pt x="446" y="429"/>
                    <a:pt x="286" y="848"/>
                    <a:pt x="125" y="1276"/>
                  </a:cubicBezTo>
                  <a:cubicBezTo>
                    <a:pt x="0" y="3033"/>
                    <a:pt x="2650" y="3926"/>
                    <a:pt x="4710" y="3926"/>
                  </a:cubicBezTo>
                  <a:cubicBezTo>
                    <a:pt x="5933" y="3926"/>
                    <a:pt x="9635" y="3355"/>
                    <a:pt x="9260" y="1276"/>
                  </a:cubicBezTo>
                  <a:cubicBezTo>
                    <a:pt x="9287" y="1276"/>
                    <a:pt x="8850" y="125"/>
                    <a:pt x="8805" y="0"/>
                  </a:cubicBezTo>
                  <a:cubicBezTo>
                    <a:pt x="8234" y="1026"/>
                    <a:pt x="6566" y="1660"/>
                    <a:pt x="4710" y="1660"/>
                  </a:cubicBezTo>
                  <a:cubicBezTo>
                    <a:pt x="2846" y="1660"/>
                    <a:pt x="1169" y="999"/>
                    <a:pt x="607" y="0"/>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p:nvPr/>
          </p:nvSpPr>
          <p:spPr>
            <a:xfrm>
              <a:off x="3099037" y="4164045"/>
              <a:ext cx="324956" cy="179562"/>
            </a:xfrm>
            <a:custGeom>
              <a:avLst/>
              <a:gdLst/>
              <a:ahLst/>
              <a:cxnLst/>
              <a:rect l="l" t="t" r="r" b="b"/>
              <a:pathLst>
                <a:path w="6540" h="3614" extrusionOk="0">
                  <a:moveTo>
                    <a:pt x="0" y="1937"/>
                  </a:moveTo>
                  <a:cubicBezTo>
                    <a:pt x="295" y="2998"/>
                    <a:pt x="1624" y="3614"/>
                    <a:pt x="3283" y="3614"/>
                  </a:cubicBezTo>
                  <a:cubicBezTo>
                    <a:pt x="4934" y="3614"/>
                    <a:pt x="6388" y="2945"/>
                    <a:pt x="6540" y="1892"/>
                  </a:cubicBezTo>
                  <a:lnTo>
                    <a:pt x="5826" y="1"/>
                  </a:lnTo>
                  <a:cubicBezTo>
                    <a:pt x="5648" y="679"/>
                    <a:pt x="4639" y="1348"/>
                    <a:pt x="3283" y="1348"/>
                  </a:cubicBezTo>
                  <a:cubicBezTo>
                    <a:pt x="1919" y="1348"/>
                    <a:pt x="964" y="821"/>
                    <a:pt x="714" y="45"/>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1"/>
            <p:cNvSpPr/>
            <p:nvPr/>
          </p:nvSpPr>
          <p:spPr>
            <a:xfrm>
              <a:off x="3169940" y="3945525"/>
              <a:ext cx="184042" cy="169823"/>
            </a:xfrm>
            <a:custGeom>
              <a:avLst/>
              <a:gdLst/>
              <a:ahLst/>
              <a:cxnLst/>
              <a:rect l="l" t="t" r="r" b="b"/>
              <a:pathLst>
                <a:path w="3704" h="3418" extrusionOk="0">
                  <a:moveTo>
                    <a:pt x="1" y="2561"/>
                  </a:moveTo>
                  <a:cubicBezTo>
                    <a:pt x="197" y="3132"/>
                    <a:pt x="1107" y="3417"/>
                    <a:pt x="1856" y="3417"/>
                  </a:cubicBezTo>
                  <a:cubicBezTo>
                    <a:pt x="2597" y="3417"/>
                    <a:pt x="3551" y="3096"/>
                    <a:pt x="3703" y="2561"/>
                  </a:cubicBezTo>
                  <a:lnTo>
                    <a:pt x="3079" y="911"/>
                  </a:lnTo>
                  <a:cubicBezTo>
                    <a:pt x="2865" y="349"/>
                    <a:pt x="2401" y="1"/>
                    <a:pt x="1856" y="1"/>
                  </a:cubicBezTo>
                  <a:cubicBezTo>
                    <a:pt x="1303" y="1"/>
                    <a:pt x="839" y="349"/>
                    <a:pt x="625" y="911"/>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31"/>
          <p:cNvGrpSpPr/>
          <p:nvPr/>
        </p:nvGrpSpPr>
        <p:grpSpPr>
          <a:xfrm>
            <a:off x="-396183" y="4135524"/>
            <a:ext cx="1041993" cy="1141205"/>
            <a:chOff x="2914650" y="3945525"/>
            <a:chExt cx="693737" cy="759791"/>
          </a:xfrm>
        </p:grpSpPr>
        <p:sp>
          <p:nvSpPr>
            <p:cNvPr id="181" name="Google Shape;181;p31"/>
            <p:cNvSpPr/>
            <p:nvPr/>
          </p:nvSpPr>
          <p:spPr>
            <a:xfrm>
              <a:off x="2914650" y="4283291"/>
              <a:ext cx="693737" cy="422024"/>
            </a:xfrm>
            <a:custGeom>
              <a:avLst/>
              <a:gdLst/>
              <a:ahLst/>
              <a:cxnLst/>
              <a:rect l="l" t="t" r="r" b="b"/>
              <a:pathLst>
                <a:path w="13962" h="8494" extrusionOk="0">
                  <a:moveTo>
                    <a:pt x="13605" y="3622"/>
                  </a:moveTo>
                  <a:lnTo>
                    <a:pt x="7699" y="259"/>
                  </a:lnTo>
                  <a:cubicBezTo>
                    <a:pt x="7253" y="0"/>
                    <a:pt x="6745" y="0"/>
                    <a:pt x="6299" y="259"/>
                  </a:cubicBezTo>
                  <a:lnTo>
                    <a:pt x="357" y="3631"/>
                  </a:lnTo>
                  <a:cubicBezTo>
                    <a:pt x="134" y="3756"/>
                    <a:pt x="0" y="3979"/>
                    <a:pt x="0" y="4247"/>
                  </a:cubicBezTo>
                  <a:cubicBezTo>
                    <a:pt x="0" y="4506"/>
                    <a:pt x="134" y="4729"/>
                    <a:pt x="357" y="4862"/>
                  </a:cubicBezTo>
                  <a:lnTo>
                    <a:pt x="6281" y="8234"/>
                  </a:lnTo>
                  <a:cubicBezTo>
                    <a:pt x="6727" y="8493"/>
                    <a:pt x="7235" y="8493"/>
                    <a:pt x="7681" y="8234"/>
                  </a:cubicBezTo>
                  <a:lnTo>
                    <a:pt x="13605" y="4853"/>
                  </a:lnTo>
                  <a:cubicBezTo>
                    <a:pt x="13828" y="4729"/>
                    <a:pt x="13962" y="4506"/>
                    <a:pt x="13962" y="4238"/>
                  </a:cubicBezTo>
                  <a:cubicBezTo>
                    <a:pt x="13962" y="3979"/>
                    <a:pt x="13828" y="3756"/>
                    <a:pt x="13605" y="36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1"/>
            <p:cNvSpPr/>
            <p:nvPr/>
          </p:nvSpPr>
          <p:spPr>
            <a:xfrm>
              <a:off x="2935469" y="4279763"/>
              <a:ext cx="652099" cy="396288"/>
            </a:xfrm>
            <a:custGeom>
              <a:avLst/>
              <a:gdLst/>
              <a:ahLst/>
              <a:cxnLst/>
              <a:rect l="l" t="t" r="r" b="b"/>
              <a:pathLst>
                <a:path w="13124" h="7976" extrusionOk="0">
                  <a:moveTo>
                    <a:pt x="12784" y="3408"/>
                  </a:moveTo>
                  <a:lnTo>
                    <a:pt x="7236" y="241"/>
                  </a:lnTo>
                  <a:cubicBezTo>
                    <a:pt x="6816" y="0"/>
                    <a:pt x="6335" y="0"/>
                    <a:pt x="5915" y="241"/>
                  </a:cubicBezTo>
                  <a:lnTo>
                    <a:pt x="340" y="3408"/>
                  </a:lnTo>
                  <a:cubicBezTo>
                    <a:pt x="126" y="3533"/>
                    <a:pt x="1" y="3738"/>
                    <a:pt x="1" y="3988"/>
                  </a:cubicBezTo>
                  <a:cubicBezTo>
                    <a:pt x="1" y="4238"/>
                    <a:pt x="126" y="4443"/>
                    <a:pt x="340" y="4568"/>
                  </a:cubicBezTo>
                  <a:lnTo>
                    <a:pt x="5897" y="7735"/>
                  </a:lnTo>
                  <a:cubicBezTo>
                    <a:pt x="6317" y="7975"/>
                    <a:pt x="6798" y="7975"/>
                    <a:pt x="7218" y="7735"/>
                  </a:cubicBezTo>
                  <a:lnTo>
                    <a:pt x="12784" y="4559"/>
                  </a:lnTo>
                  <a:cubicBezTo>
                    <a:pt x="12999" y="4443"/>
                    <a:pt x="13123" y="4229"/>
                    <a:pt x="13123" y="3988"/>
                  </a:cubicBezTo>
                  <a:cubicBezTo>
                    <a:pt x="13123" y="3738"/>
                    <a:pt x="12999" y="3524"/>
                    <a:pt x="12784" y="34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1"/>
            <p:cNvSpPr/>
            <p:nvPr/>
          </p:nvSpPr>
          <p:spPr>
            <a:xfrm>
              <a:off x="2935469" y="4262026"/>
              <a:ext cx="652099" cy="396288"/>
            </a:xfrm>
            <a:custGeom>
              <a:avLst/>
              <a:gdLst/>
              <a:ahLst/>
              <a:cxnLst/>
              <a:rect l="l" t="t" r="r" b="b"/>
              <a:pathLst>
                <a:path w="13124" h="7976" extrusionOk="0">
                  <a:moveTo>
                    <a:pt x="12784" y="3408"/>
                  </a:moveTo>
                  <a:lnTo>
                    <a:pt x="7236" y="241"/>
                  </a:lnTo>
                  <a:cubicBezTo>
                    <a:pt x="6816" y="0"/>
                    <a:pt x="6335" y="0"/>
                    <a:pt x="5915" y="241"/>
                  </a:cubicBezTo>
                  <a:lnTo>
                    <a:pt x="340" y="3408"/>
                  </a:lnTo>
                  <a:cubicBezTo>
                    <a:pt x="126" y="3533"/>
                    <a:pt x="1" y="3738"/>
                    <a:pt x="1" y="3988"/>
                  </a:cubicBezTo>
                  <a:cubicBezTo>
                    <a:pt x="1" y="4238"/>
                    <a:pt x="126" y="4443"/>
                    <a:pt x="340" y="4568"/>
                  </a:cubicBezTo>
                  <a:lnTo>
                    <a:pt x="5897" y="7735"/>
                  </a:lnTo>
                  <a:cubicBezTo>
                    <a:pt x="6317" y="7976"/>
                    <a:pt x="6798" y="7976"/>
                    <a:pt x="7218" y="7735"/>
                  </a:cubicBezTo>
                  <a:lnTo>
                    <a:pt x="12784" y="4559"/>
                  </a:lnTo>
                  <a:cubicBezTo>
                    <a:pt x="12999" y="4443"/>
                    <a:pt x="13123" y="4229"/>
                    <a:pt x="13123" y="3988"/>
                  </a:cubicBezTo>
                  <a:cubicBezTo>
                    <a:pt x="13123" y="3738"/>
                    <a:pt x="12999" y="3524"/>
                    <a:pt x="12784" y="3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1"/>
            <p:cNvSpPr/>
            <p:nvPr/>
          </p:nvSpPr>
          <p:spPr>
            <a:xfrm>
              <a:off x="2943021" y="4266000"/>
              <a:ext cx="636994" cy="379444"/>
            </a:xfrm>
            <a:custGeom>
              <a:avLst/>
              <a:gdLst/>
              <a:ahLst/>
              <a:cxnLst/>
              <a:rect l="l" t="t" r="r" b="b"/>
              <a:pathLst>
                <a:path w="12820" h="7637" extrusionOk="0">
                  <a:moveTo>
                    <a:pt x="12490" y="3328"/>
                  </a:moveTo>
                  <a:lnTo>
                    <a:pt x="7066" y="232"/>
                  </a:lnTo>
                  <a:cubicBezTo>
                    <a:pt x="6655" y="0"/>
                    <a:pt x="6191" y="0"/>
                    <a:pt x="5781" y="232"/>
                  </a:cubicBezTo>
                  <a:lnTo>
                    <a:pt x="330" y="3328"/>
                  </a:lnTo>
                  <a:cubicBezTo>
                    <a:pt x="125" y="3453"/>
                    <a:pt x="0" y="3658"/>
                    <a:pt x="0" y="3899"/>
                  </a:cubicBezTo>
                  <a:cubicBezTo>
                    <a:pt x="0" y="4140"/>
                    <a:pt x="125" y="4345"/>
                    <a:pt x="330" y="4461"/>
                  </a:cubicBezTo>
                  <a:cubicBezTo>
                    <a:pt x="5603" y="7467"/>
                    <a:pt x="6905" y="7637"/>
                    <a:pt x="12490" y="4461"/>
                  </a:cubicBezTo>
                  <a:cubicBezTo>
                    <a:pt x="12704" y="4336"/>
                    <a:pt x="12820" y="4131"/>
                    <a:pt x="12820" y="3890"/>
                  </a:cubicBezTo>
                  <a:cubicBezTo>
                    <a:pt x="12820" y="3649"/>
                    <a:pt x="12704" y="3444"/>
                    <a:pt x="12490" y="33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1"/>
            <p:cNvSpPr/>
            <p:nvPr/>
          </p:nvSpPr>
          <p:spPr>
            <a:xfrm>
              <a:off x="3034345" y="3945525"/>
              <a:ext cx="455237" cy="617485"/>
            </a:xfrm>
            <a:custGeom>
              <a:avLst/>
              <a:gdLst/>
              <a:ahLst/>
              <a:cxnLst/>
              <a:rect l="l" t="t" r="r" b="b"/>
              <a:pathLst>
                <a:path w="9162" h="12428" extrusionOk="0">
                  <a:moveTo>
                    <a:pt x="143" y="9403"/>
                  </a:moveTo>
                  <a:cubicBezTo>
                    <a:pt x="107" y="9475"/>
                    <a:pt x="80" y="9564"/>
                    <a:pt x="54" y="9644"/>
                  </a:cubicBezTo>
                  <a:lnTo>
                    <a:pt x="0" y="9778"/>
                  </a:lnTo>
                  <a:lnTo>
                    <a:pt x="27" y="9778"/>
                  </a:lnTo>
                  <a:cubicBezTo>
                    <a:pt x="9" y="9849"/>
                    <a:pt x="0" y="9921"/>
                    <a:pt x="0" y="10001"/>
                  </a:cubicBezTo>
                  <a:cubicBezTo>
                    <a:pt x="0" y="11339"/>
                    <a:pt x="2052" y="12428"/>
                    <a:pt x="4585" y="12428"/>
                  </a:cubicBezTo>
                  <a:cubicBezTo>
                    <a:pt x="7110" y="12428"/>
                    <a:pt x="9162" y="11339"/>
                    <a:pt x="9162" y="10001"/>
                  </a:cubicBezTo>
                  <a:cubicBezTo>
                    <a:pt x="9162" y="9921"/>
                    <a:pt x="9153" y="9849"/>
                    <a:pt x="9135" y="9778"/>
                  </a:cubicBezTo>
                  <a:lnTo>
                    <a:pt x="9162" y="9778"/>
                  </a:lnTo>
                  <a:lnTo>
                    <a:pt x="9108" y="9644"/>
                  </a:lnTo>
                  <a:cubicBezTo>
                    <a:pt x="9082" y="9564"/>
                    <a:pt x="9055" y="9484"/>
                    <a:pt x="9019" y="9403"/>
                  </a:cubicBezTo>
                  <a:lnTo>
                    <a:pt x="5808" y="911"/>
                  </a:lnTo>
                  <a:cubicBezTo>
                    <a:pt x="5594" y="349"/>
                    <a:pt x="5130" y="1"/>
                    <a:pt x="4585" y="1"/>
                  </a:cubicBezTo>
                  <a:cubicBezTo>
                    <a:pt x="4032" y="1"/>
                    <a:pt x="3568" y="349"/>
                    <a:pt x="3354" y="9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1"/>
            <p:cNvSpPr/>
            <p:nvPr/>
          </p:nvSpPr>
          <p:spPr>
            <a:xfrm>
              <a:off x="3021800" y="4370350"/>
              <a:ext cx="491409" cy="195053"/>
            </a:xfrm>
            <a:custGeom>
              <a:avLst/>
              <a:gdLst/>
              <a:ahLst/>
              <a:cxnLst/>
              <a:rect l="l" t="t" r="r" b="b"/>
              <a:pathLst>
                <a:path w="9635" h="3926" extrusionOk="0">
                  <a:moveTo>
                    <a:pt x="607" y="0"/>
                  </a:moveTo>
                  <a:cubicBezTo>
                    <a:pt x="446" y="429"/>
                    <a:pt x="286" y="848"/>
                    <a:pt x="125" y="1276"/>
                  </a:cubicBezTo>
                  <a:cubicBezTo>
                    <a:pt x="0" y="3033"/>
                    <a:pt x="2650" y="3926"/>
                    <a:pt x="4710" y="3926"/>
                  </a:cubicBezTo>
                  <a:cubicBezTo>
                    <a:pt x="5933" y="3926"/>
                    <a:pt x="9635" y="3355"/>
                    <a:pt x="9260" y="1276"/>
                  </a:cubicBezTo>
                  <a:cubicBezTo>
                    <a:pt x="9287" y="1276"/>
                    <a:pt x="8850" y="125"/>
                    <a:pt x="8805" y="0"/>
                  </a:cubicBezTo>
                  <a:cubicBezTo>
                    <a:pt x="8234" y="1026"/>
                    <a:pt x="6566" y="1660"/>
                    <a:pt x="4710" y="1660"/>
                  </a:cubicBezTo>
                  <a:cubicBezTo>
                    <a:pt x="2846" y="1660"/>
                    <a:pt x="1169" y="999"/>
                    <a:pt x="607" y="0"/>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1"/>
            <p:cNvSpPr/>
            <p:nvPr/>
          </p:nvSpPr>
          <p:spPr>
            <a:xfrm>
              <a:off x="3099037" y="4164045"/>
              <a:ext cx="324956" cy="179562"/>
            </a:xfrm>
            <a:custGeom>
              <a:avLst/>
              <a:gdLst/>
              <a:ahLst/>
              <a:cxnLst/>
              <a:rect l="l" t="t" r="r" b="b"/>
              <a:pathLst>
                <a:path w="6540" h="3614" extrusionOk="0">
                  <a:moveTo>
                    <a:pt x="0" y="1937"/>
                  </a:moveTo>
                  <a:cubicBezTo>
                    <a:pt x="295" y="2998"/>
                    <a:pt x="1624" y="3614"/>
                    <a:pt x="3283" y="3614"/>
                  </a:cubicBezTo>
                  <a:cubicBezTo>
                    <a:pt x="4934" y="3614"/>
                    <a:pt x="6388" y="2945"/>
                    <a:pt x="6540" y="1892"/>
                  </a:cubicBezTo>
                  <a:lnTo>
                    <a:pt x="5826" y="1"/>
                  </a:lnTo>
                  <a:cubicBezTo>
                    <a:pt x="5648" y="679"/>
                    <a:pt x="4639" y="1348"/>
                    <a:pt x="3283" y="1348"/>
                  </a:cubicBezTo>
                  <a:cubicBezTo>
                    <a:pt x="1919" y="1348"/>
                    <a:pt x="964" y="821"/>
                    <a:pt x="714" y="45"/>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1"/>
            <p:cNvSpPr/>
            <p:nvPr/>
          </p:nvSpPr>
          <p:spPr>
            <a:xfrm>
              <a:off x="3169940" y="3945525"/>
              <a:ext cx="184042" cy="169823"/>
            </a:xfrm>
            <a:custGeom>
              <a:avLst/>
              <a:gdLst/>
              <a:ahLst/>
              <a:cxnLst/>
              <a:rect l="l" t="t" r="r" b="b"/>
              <a:pathLst>
                <a:path w="3704" h="3418" extrusionOk="0">
                  <a:moveTo>
                    <a:pt x="1" y="2561"/>
                  </a:moveTo>
                  <a:cubicBezTo>
                    <a:pt x="197" y="3132"/>
                    <a:pt x="1107" y="3417"/>
                    <a:pt x="1856" y="3417"/>
                  </a:cubicBezTo>
                  <a:cubicBezTo>
                    <a:pt x="2597" y="3417"/>
                    <a:pt x="3551" y="3096"/>
                    <a:pt x="3703" y="2561"/>
                  </a:cubicBezTo>
                  <a:lnTo>
                    <a:pt x="3079" y="911"/>
                  </a:lnTo>
                  <a:cubicBezTo>
                    <a:pt x="2865" y="349"/>
                    <a:pt x="2401" y="1"/>
                    <a:pt x="1856" y="1"/>
                  </a:cubicBezTo>
                  <a:cubicBezTo>
                    <a:pt x="1303" y="1"/>
                    <a:pt x="839" y="349"/>
                    <a:pt x="625" y="911"/>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31"/>
          <p:cNvGrpSpPr/>
          <p:nvPr/>
        </p:nvGrpSpPr>
        <p:grpSpPr>
          <a:xfrm>
            <a:off x="8498199" y="4135524"/>
            <a:ext cx="1041993" cy="1141205"/>
            <a:chOff x="2914650" y="3945525"/>
            <a:chExt cx="693737" cy="759791"/>
          </a:xfrm>
        </p:grpSpPr>
        <p:sp>
          <p:nvSpPr>
            <p:cNvPr id="190" name="Google Shape;190;p31"/>
            <p:cNvSpPr/>
            <p:nvPr/>
          </p:nvSpPr>
          <p:spPr>
            <a:xfrm>
              <a:off x="2914650" y="4283291"/>
              <a:ext cx="693737" cy="422024"/>
            </a:xfrm>
            <a:custGeom>
              <a:avLst/>
              <a:gdLst/>
              <a:ahLst/>
              <a:cxnLst/>
              <a:rect l="l" t="t" r="r" b="b"/>
              <a:pathLst>
                <a:path w="13962" h="8494" extrusionOk="0">
                  <a:moveTo>
                    <a:pt x="13605" y="3622"/>
                  </a:moveTo>
                  <a:lnTo>
                    <a:pt x="7699" y="259"/>
                  </a:lnTo>
                  <a:cubicBezTo>
                    <a:pt x="7253" y="0"/>
                    <a:pt x="6745" y="0"/>
                    <a:pt x="6299" y="259"/>
                  </a:cubicBezTo>
                  <a:lnTo>
                    <a:pt x="357" y="3631"/>
                  </a:lnTo>
                  <a:cubicBezTo>
                    <a:pt x="134" y="3756"/>
                    <a:pt x="0" y="3979"/>
                    <a:pt x="0" y="4247"/>
                  </a:cubicBezTo>
                  <a:cubicBezTo>
                    <a:pt x="0" y="4506"/>
                    <a:pt x="134" y="4729"/>
                    <a:pt x="357" y="4862"/>
                  </a:cubicBezTo>
                  <a:lnTo>
                    <a:pt x="6281" y="8234"/>
                  </a:lnTo>
                  <a:cubicBezTo>
                    <a:pt x="6727" y="8493"/>
                    <a:pt x="7235" y="8493"/>
                    <a:pt x="7681" y="8234"/>
                  </a:cubicBezTo>
                  <a:lnTo>
                    <a:pt x="13605" y="4853"/>
                  </a:lnTo>
                  <a:cubicBezTo>
                    <a:pt x="13828" y="4729"/>
                    <a:pt x="13962" y="4506"/>
                    <a:pt x="13962" y="4238"/>
                  </a:cubicBezTo>
                  <a:cubicBezTo>
                    <a:pt x="13962" y="3979"/>
                    <a:pt x="13828" y="3756"/>
                    <a:pt x="13605" y="36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2935469" y="4279763"/>
              <a:ext cx="652099" cy="396288"/>
            </a:xfrm>
            <a:custGeom>
              <a:avLst/>
              <a:gdLst/>
              <a:ahLst/>
              <a:cxnLst/>
              <a:rect l="l" t="t" r="r" b="b"/>
              <a:pathLst>
                <a:path w="13124" h="7976" extrusionOk="0">
                  <a:moveTo>
                    <a:pt x="12784" y="3408"/>
                  </a:moveTo>
                  <a:lnTo>
                    <a:pt x="7236" y="241"/>
                  </a:lnTo>
                  <a:cubicBezTo>
                    <a:pt x="6816" y="0"/>
                    <a:pt x="6335" y="0"/>
                    <a:pt x="5915" y="241"/>
                  </a:cubicBezTo>
                  <a:lnTo>
                    <a:pt x="340" y="3408"/>
                  </a:lnTo>
                  <a:cubicBezTo>
                    <a:pt x="126" y="3533"/>
                    <a:pt x="1" y="3738"/>
                    <a:pt x="1" y="3988"/>
                  </a:cubicBezTo>
                  <a:cubicBezTo>
                    <a:pt x="1" y="4238"/>
                    <a:pt x="126" y="4443"/>
                    <a:pt x="340" y="4568"/>
                  </a:cubicBezTo>
                  <a:lnTo>
                    <a:pt x="5897" y="7735"/>
                  </a:lnTo>
                  <a:cubicBezTo>
                    <a:pt x="6317" y="7975"/>
                    <a:pt x="6798" y="7975"/>
                    <a:pt x="7218" y="7735"/>
                  </a:cubicBezTo>
                  <a:lnTo>
                    <a:pt x="12784" y="4559"/>
                  </a:lnTo>
                  <a:cubicBezTo>
                    <a:pt x="12999" y="4443"/>
                    <a:pt x="13123" y="4229"/>
                    <a:pt x="13123" y="3988"/>
                  </a:cubicBezTo>
                  <a:cubicBezTo>
                    <a:pt x="13123" y="3738"/>
                    <a:pt x="12999" y="3524"/>
                    <a:pt x="12784" y="34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2935469" y="4262026"/>
              <a:ext cx="652099" cy="396288"/>
            </a:xfrm>
            <a:custGeom>
              <a:avLst/>
              <a:gdLst/>
              <a:ahLst/>
              <a:cxnLst/>
              <a:rect l="l" t="t" r="r" b="b"/>
              <a:pathLst>
                <a:path w="13124" h="7976" extrusionOk="0">
                  <a:moveTo>
                    <a:pt x="12784" y="3408"/>
                  </a:moveTo>
                  <a:lnTo>
                    <a:pt x="7236" y="241"/>
                  </a:lnTo>
                  <a:cubicBezTo>
                    <a:pt x="6816" y="0"/>
                    <a:pt x="6335" y="0"/>
                    <a:pt x="5915" y="241"/>
                  </a:cubicBezTo>
                  <a:lnTo>
                    <a:pt x="340" y="3408"/>
                  </a:lnTo>
                  <a:cubicBezTo>
                    <a:pt x="126" y="3533"/>
                    <a:pt x="1" y="3738"/>
                    <a:pt x="1" y="3988"/>
                  </a:cubicBezTo>
                  <a:cubicBezTo>
                    <a:pt x="1" y="4238"/>
                    <a:pt x="126" y="4443"/>
                    <a:pt x="340" y="4568"/>
                  </a:cubicBezTo>
                  <a:lnTo>
                    <a:pt x="5897" y="7735"/>
                  </a:lnTo>
                  <a:cubicBezTo>
                    <a:pt x="6317" y="7976"/>
                    <a:pt x="6798" y="7976"/>
                    <a:pt x="7218" y="7735"/>
                  </a:cubicBezTo>
                  <a:lnTo>
                    <a:pt x="12784" y="4559"/>
                  </a:lnTo>
                  <a:cubicBezTo>
                    <a:pt x="12999" y="4443"/>
                    <a:pt x="13123" y="4229"/>
                    <a:pt x="13123" y="3988"/>
                  </a:cubicBezTo>
                  <a:cubicBezTo>
                    <a:pt x="13123" y="3738"/>
                    <a:pt x="12999" y="3524"/>
                    <a:pt x="12784" y="3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2943021" y="4266000"/>
              <a:ext cx="636994" cy="379444"/>
            </a:xfrm>
            <a:custGeom>
              <a:avLst/>
              <a:gdLst/>
              <a:ahLst/>
              <a:cxnLst/>
              <a:rect l="l" t="t" r="r" b="b"/>
              <a:pathLst>
                <a:path w="12820" h="7637" extrusionOk="0">
                  <a:moveTo>
                    <a:pt x="12490" y="3328"/>
                  </a:moveTo>
                  <a:lnTo>
                    <a:pt x="7066" y="232"/>
                  </a:lnTo>
                  <a:cubicBezTo>
                    <a:pt x="6655" y="0"/>
                    <a:pt x="6191" y="0"/>
                    <a:pt x="5781" y="232"/>
                  </a:cubicBezTo>
                  <a:lnTo>
                    <a:pt x="330" y="3328"/>
                  </a:lnTo>
                  <a:cubicBezTo>
                    <a:pt x="125" y="3453"/>
                    <a:pt x="0" y="3658"/>
                    <a:pt x="0" y="3899"/>
                  </a:cubicBezTo>
                  <a:cubicBezTo>
                    <a:pt x="0" y="4140"/>
                    <a:pt x="125" y="4345"/>
                    <a:pt x="330" y="4461"/>
                  </a:cubicBezTo>
                  <a:cubicBezTo>
                    <a:pt x="5603" y="7467"/>
                    <a:pt x="6905" y="7637"/>
                    <a:pt x="12490" y="4461"/>
                  </a:cubicBezTo>
                  <a:cubicBezTo>
                    <a:pt x="12704" y="4336"/>
                    <a:pt x="12820" y="4131"/>
                    <a:pt x="12820" y="3890"/>
                  </a:cubicBezTo>
                  <a:cubicBezTo>
                    <a:pt x="12820" y="3649"/>
                    <a:pt x="12704" y="3444"/>
                    <a:pt x="12490" y="33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3034345" y="3945525"/>
              <a:ext cx="455237" cy="617485"/>
            </a:xfrm>
            <a:custGeom>
              <a:avLst/>
              <a:gdLst/>
              <a:ahLst/>
              <a:cxnLst/>
              <a:rect l="l" t="t" r="r" b="b"/>
              <a:pathLst>
                <a:path w="9162" h="12428" extrusionOk="0">
                  <a:moveTo>
                    <a:pt x="143" y="9403"/>
                  </a:moveTo>
                  <a:cubicBezTo>
                    <a:pt x="107" y="9475"/>
                    <a:pt x="80" y="9564"/>
                    <a:pt x="54" y="9644"/>
                  </a:cubicBezTo>
                  <a:lnTo>
                    <a:pt x="0" y="9778"/>
                  </a:lnTo>
                  <a:lnTo>
                    <a:pt x="27" y="9778"/>
                  </a:lnTo>
                  <a:cubicBezTo>
                    <a:pt x="9" y="9849"/>
                    <a:pt x="0" y="9921"/>
                    <a:pt x="0" y="10001"/>
                  </a:cubicBezTo>
                  <a:cubicBezTo>
                    <a:pt x="0" y="11339"/>
                    <a:pt x="2052" y="12428"/>
                    <a:pt x="4585" y="12428"/>
                  </a:cubicBezTo>
                  <a:cubicBezTo>
                    <a:pt x="7110" y="12428"/>
                    <a:pt x="9162" y="11339"/>
                    <a:pt x="9162" y="10001"/>
                  </a:cubicBezTo>
                  <a:cubicBezTo>
                    <a:pt x="9162" y="9921"/>
                    <a:pt x="9153" y="9849"/>
                    <a:pt x="9135" y="9778"/>
                  </a:cubicBezTo>
                  <a:lnTo>
                    <a:pt x="9162" y="9778"/>
                  </a:lnTo>
                  <a:lnTo>
                    <a:pt x="9108" y="9644"/>
                  </a:lnTo>
                  <a:cubicBezTo>
                    <a:pt x="9082" y="9564"/>
                    <a:pt x="9055" y="9484"/>
                    <a:pt x="9019" y="9403"/>
                  </a:cubicBezTo>
                  <a:lnTo>
                    <a:pt x="5808" y="911"/>
                  </a:lnTo>
                  <a:cubicBezTo>
                    <a:pt x="5594" y="349"/>
                    <a:pt x="5130" y="1"/>
                    <a:pt x="4585" y="1"/>
                  </a:cubicBezTo>
                  <a:cubicBezTo>
                    <a:pt x="4032" y="1"/>
                    <a:pt x="3568" y="349"/>
                    <a:pt x="3354" y="9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3021800" y="4370350"/>
              <a:ext cx="491409" cy="195053"/>
            </a:xfrm>
            <a:custGeom>
              <a:avLst/>
              <a:gdLst/>
              <a:ahLst/>
              <a:cxnLst/>
              <a:rect l="l" t="t" r="r" b="b"/>
              <a:pathLst>
                <a:path w="9635" h="3926" extrusionOk="0">
                  <a:moveTo>
                    <a:pt x="607" y="0"/>
                  </a:moveTo>
                  <a:cubicBezTo>
                    <a:pt x="446" y="429"/>
                    <a:pt x="286" y="848"/>
                    <a:pt x="125" y="1276"/>
                  </a:cubicBezTo>
                  <a:cubicBezTo>
                    <a:pt x="0" y="3033"/>
                    <a:pt x="2650" y="3926"/>
                    <a:pt x="4710" y="3926"/>
                  </a:cubicBezTo>
                  <a:cubicBezTo>
                    <a:pt x="5933" y="3926"/>
                    <a:pt x="9635" y="3355"/>
                    <a:pt x="9260" y="1276"/>
                  </a:cubicBezTo>
                  <a:cubicBezTo>
                    <a:pt x="9287" y="1276"/>
                    <a:pt x="8850" y="125"/>
                    <a:pt x="8805" y="0"/>
                  </a:cubicBezTo>
                  <a:cubicBezTo>
                    <a:pt x="8234" y="1026"/>
                    <a:pt x="6566" y="1660"/>
                    <a:pt x="4710" y="1660"/>
                  </a:cubicBezTo>
                  <a:cubicBezTo>
                    <a:pt x="2846" y="1660"/>
                    <a:pt x="1169" y="999"/>
                    <a:pt x="607" y="0"/>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3099037" y="4164045"/>
              <a:ext cx="324956" cy="179562"/>
            </a:xfrm>
            <a:custGeom>
              <a:avLst/>
              <a:gdLst/>
              <a:ahLst/>
              <a:cxnLst/>
              <a:rect l="l" t="t" r="r" b="b"/>
              <a:pathLst>
                <a:path w="6540" h="3614" extrusionOk="0">
                  <a:moveTo>
                    <a:pt x="0" y="1937"/>
                  </a:moveTo>
                  <a:cubicBezTo>
                    <a:pt x="295" y="2998"/>
                    <a:pt x="1624" y="3614"/>
                    <a:pt x="3283" y="3614"/>
                  </a:cubicBezTo>
                  <a:cubicBezTo>
                    <a:pt x="4934" y="3614"/>
                    <a:pt x="6388" y="2945"/>
                    <a:pt x="6540" y="1892"/>
                  </a:cubicBezTo>
                  <a:lnTo>
                    <a:pt x="5826" y="1"/>
                  </a:lnTo>
                  <a:cubicBezTo>
                    <a:pt x="5648" y="679"/>
                    <a:pt x="4639" y="1348"/>
                    <a:pt x="3283" y="1348"/>
                  </a:cubicBezTo>
                  <a:cubicBezTo>
                    <a:pt x="1919" y="1348"/>
                    <a:pt x="964" y="821"/>
                    <a:pt x="714" y="45"/>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3169940" y="3945525"/>
              <a:ext cx="184042" cy="169823"/>
            </a:xfrm>
            <a:custGeom>
              <a:avLst/>
              <a:gdLst/>
              <a:ahLst/>
              <a:cxnLst/>
              <a:rect l="l" t="t" r="r" b="b"/>
              <a:pathLst>
                <a:path w="3704" h="3418" extrusionOk="0">
                  <a:moveTo>
                    <a:pt x="1" y="2561"/>
                  </a:moveTo>
                  <a:cubicBezTo>
                    <a:pt x="197" y="3132"/>
                    <a:pt x="1107" y="3417"/>
                    <a:pt x="1856" y="3417"/>
                  </a:cubicBezTo>
                  <a:cubicBezTo>
                    <a:pt x="2597" y="3417"/>
                    <a:pt x="3551" y="3096"/>
                    <a:pt x="3703" y="2561"/>
                  </a:cubicBezTo>
                  <a:lnTo>
                    <a:pt x="3079" y="911"/>
                  </a:lnTo>
                  <a:cubicBezTo>
                    <a:pt x="2865" y="349"/>
                    <a:pt x="2401" y="1"/>
                    <a:pt x="1856" y="1"/>
                  </a:cubicBezTo>
                  <a:cubicBezTo>
                    <a:pt x="1303" y="1"/>
                    <a:pt x="839" y="349"/>
                    <a:pt x="625" y="911"/>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20481" y="1955837"/>
            <a:ext cx="5207400" cy="19245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3600"/>
              <a:buNone/>
              <a:defRPr sz="58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ubTitle" idx="1"/>
          </p:nvPr>
        </p:nvSpPr>
        <p:spPr>
          <a:xfrm>
            <a:off x="3220331" y="3857037"/>
            <a:ext cx="5207700" cy="4236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 name="Google Shape;14;p3"/>
          <p:cNvSpPr txBox="1">
            <a:spLocks noGrp="1"/>
          </p:cNvSpPr>
          <p:nvPr>
            <p:ph type="title" idx="2" hasCustomPrompt="1"/>
          </p:nvPr>
        </p:nvSpPr>
        <p:spPr>
          <a:xfrm>
            <a:off x="4924481" y="730162"/>
            <a:ext cx="1799400" cy="12102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Font typeface="Poppins"/>
              <a:buNone/>
              <a:defRPr sz="8000">
                <a:solidFill>
                  <a:schemeClr val="dk1"/>
                </a:solidFill>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ctrTitle"/>
          </p:nvPr>
        </p:nvSpPr>
        <p:spPr>
          <a:xfrm>
            <a:off x="713250" y="470050"/>
            <a:ext cx="7717500" cy="6348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3500">
                <a:solidFill>
                  <a:schemeClr val="dk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2836525" y="1219325"/>
            <a:ext cx="5439000" cy="1906200"/>
          </a:xfrm>
          <a:prstGeom prst="rect">
            <a:avLst/>
          </a:prstGeom>
          <a:solidFill>
            <a:schemeClr val="lt1"/>
          </a:solidFill>
          <a:ln>
            <a:noFill/>
          </a:ln>
        </p:spPr>
        <p:txBody>
          <a:bodyPr spcFirstLastPara="1" wrap="square" lIns="91425" tIns="91425" rIns="91425" bIns="91425" anchor="ctr" anchorCtr="0">
            <a:noAutofit/>
          </a:bodyPr>
          <a:lstStyle>
            <a:lvl1pPr lvl="0" algn="ctr">
              <a:spcBef>
                <a:spcPts val="0"/>
              </a:spcBef>
              <a:spcAft>
                <a:spcPts val="0"/>
              </a:spcAft>
              <a:buSzPts val="4200"/>
              <a:buNone/>
              <a:defRPr sz="50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4" name="Google Shape;34;p9"/>
          <p:cNvSpPr txBox="1">
            <a:spLocks noGrp="1"/>
          </p:cNvSpPr>
          <p:nvPr>
            <p:ph type="subTitle" idx="1"/>
          </p:nvPr>
        </p:nvSpPr>
        <p:spPr>
          <a:xfrm>
            <a:off x="2836625" y="3292413"/>
            <a:ext cx="5439000" cy="735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1"/>
        <p:cNvGrpSpPr/>
        <p:nvPr/>
      </p:nvGrpSpPr>
      <p:grpSpPr>
        <a:xfrm>
          <a:off x="0" y="0"/>
          <a:ext cx="0" cy="0"/>
          <a:chOff x="0" y="0"/>
          <a:chExt cx="0" cy="0"/>
        </a:xfrm>
      </p:grpSpPr>
      <p:sp>
        <p:nvSpPr>
          <p:cNvPr id="42" name="Google Shape;42;p13"/>
          <p:cNvSpPr txBox="1">
            <a:spLocks noGrp="1"/>
          </p:cNvSpPr>
          <p:nvPr>
            <p:ph type="subTitle" idx="1"/>
          </p:nvPr>
        </p:nvSpPr>
        <p:spPr>
          <a:xfrm>
            <a:off x="713250" y="2303213"/>
            <a:ext cx="2382900" cy="577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43" name="Google Shape;43;p13"/>
          <p:cNvSpPr txBox="1">
            <a:spLocks noGrp="1"/>
          </p:cNvSpPr>
          <p:nvPr>
            <p:ph type="title" hasCustomPrompt="1"/>
          </p:nvPr>
        </p:nvSpPr>
        <p:spPr>
          <a:xfrm>
            <a:off x="713250" y="1306250"/>
            <a:ext cx="776400" cy="5706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solidFill>
                  <a:schemeClr val="dk1"/>
                </a:solidFill>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44" name="Google Shape;44;p13"/>
          <p:cNvSpPr txBox="1">
            <a:spLocks noGrp="1"/>
          </p:cNvSpPr>
          <p:nvPr>
            <p:ph type="subTitle" idx="2"/>
          </p:nvPr>
        </p:nvSpPr>
        <p:spPr>
          <a:xfrm>
            <a:off x="713250" y="1959425"/>
            <a:ext cx="23829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b="1">
                <a:latin typeface="Hammersmith One"/>
                <a:ea typeface="Hammersmith One"/>
                <a:cs typeface="Hammersmith One"/>
                <a:sym typeface="Hammersmith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45" name="Google Shape;45;p13"/>
          <p:cNvSpPr txBox="1">
            <a:spLocks noGrp="1"/>
          </p:cNvSpPr>
          <p:nvPr>
            <p:ph type="subTitle" idx="3"/>
          </p:nvPr>
        </p:nvSpPr>
        <p:spPr>
          <a:xfrm>
            <a:off x="713250" y="3968438"/>
            <a:ext cx="2382900" cy="577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46" name="Google Shape;46;p13"/>
          <p:cNvSpPr txBox="1">
            <a:spLocks noGrp="1"/>
          </p:cNvSpPr>
          <p:nvPr>
            <p:ph type="title" idx="4" hasCustomPrompt="1"/>
          </p:nvPr>
        </p:nvSpPr>
        <p:spPr>
          <a:xfrm>
            <a:off x="713250" y="2971475"/>
            <a:ext cx="776400" cy="5706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solidFill>
                  <a:schemeClr val="dk1"/>
                </a:solidFill>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47" name="Google Shape;47;p13"/>
          <p:cNvSpPr txBox="1">
            <a:spLocks noGrp="1"/>
          </p:cNvSpPr>
          <p:nvPr>
            <p:ph type="subTitle" idx="5"/>
          </p:nvPr>
        </p:nvSpPr>
        <p:spPr>
          <a:xfrm>
            <a:off x="713250" y="3624650"/>
            <a:ext cx="23829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b="1">
                <a:latin typeface="Hammersmith One"/>
                <a:ea typeface="Hammersmith One"/>
                <a:cs typeface="Hammersmith One"/>
                <a:sym typeface="Hammersmith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48" name="Google Shape;48;p13"/>
          <p:cNvSpPr txBox="1">
            <a:spLocks noGrp="1"/>
          </p:cNvSpPr>
          <p:nvPr>
            <p:ph type="subTitle" idx="6"/>
          </p:nvPr>
        </p:nvSpPr>
        <p:spPr>
          <a:xfrm>
            <a:off x="3096150" y="2303213"/>
            <a:ext cx="2382900" cy="577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49" name="Google Shape;49;p13"/>
          <p:cNvSpPr txBox="1">
            <a:spLocks noGrp="1"/>
          </p:cNvSpPr>
          <p:nvPr>
            <p:ph type="title" idx="7" hasCustomPrompt="1"/>
          </p:nvPr>
        </p:nvSpPr>
        <p:spPr>
          <a:xfrm>
            <a:off x="3096150" y="1306250"/>
            <a:ext cx="776400" cy="5706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solidFill>
                  <a:schemeClr val="dk1"/>
                </a:solidFill>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0" name="Google Shape;50;p13"/>
          <p:cNvSpPr txBox="1">
            <a:spLocks noGrp="1"/>
          </p:cNvSpPr>
          <p:nvPr>
            <p:ph type="subTitle" idx="8"/>
          </p:nvPr>
        </p:nvSpPr>
        <p:spPr>
          <a:xfrm>
            <a:off x="3096150" y="1959425"/>
            <a:ext cx="23829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b="1">
                <a:latin typeface="Hammersmith One"/>
                <a:ea typeface="Hammersmith One"/>
                <a:cs typeface="Hammersmith One"/>
                <a:sym typeface="Hammersmith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1" name="Google Shape;51;p13"/>
          <p:cNvSpPr txBox="1">
            <a:spLocks noGrp="1"/>
          </p:cNvSpPr>
          <p:nvPr>
            <p:ph type="subTitle" idx="9"/>
          </p:nvPr>
        </p:nvSpPr>
        <p:spPr>
          <a:xfrm>
            <a:off x="3096150" y="3968438"/>
            <a:ext cx="2382900" cy="577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2" name="Google Shape;52;p13"/>
          <p:cNvSpPr txBox="1">
            <a:spLocks noGrp="1"/>
          </p:cNvSpPr>
          <p:nvPr>
            <p:ph type="title" idx="13" hasCustomPrompt="1"/>
          </p:nvPr>
        </p:nvSpPr>
        <p:spPr>
          <a:xfrm>
            <a:off x="3096150" y="2971475"/>
            <a:ext cx="776400" cy="5706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solidFill>
                  <a:schemeClr val="dk1"/>
                </a:solidFill>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3" name="Google Shape;53;p13"/>
          <p:cNvSpPr txBox="1">
            <a:spLocks noGrp="1"/>
          </p:cNvSpPr>
          <p:nvPr>
            <p:ph type="subTitle" idx="14"/>
          </p:nvPr>
        </p:nvSpPr>
        <p:spPr>
          <a:xfrm>
            <a:off x="3096150" y="3624650"/>
            <a:ext cx="23829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b="1">
                <a:latin typeface="Hammersmith One"/>
                <a:ea typeface="Hammersmith One"/>
                <a:cs typeface="Hammersmith One"/>
                <a:sym typeface="Hammersmith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4" name="Google Shape;54;p13"/>
          <p:cNvSpPr txBox="1">
            <a:spLocks noGrp="1"/>
          </p:cNvSpPr>
          <p:nvPr>
            <p:ph type="subTitle" idx="15"/>
          </p:nvPr>
        </p:nvSpPr>
        <p:spPr>
          <a:xfrm>
            <a:off x="5479050" y="2303213"/>
            <a:ext cx="2382900" cy="577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5" name="Google Shape;55;p13"/>
          <p:cNvSpPr txBox="1">
            <a:spLocks noGrp="1"/>
          </p:cNvSpPr>
          <p:nvPr>
            <p:ph type="title" idx="16" hasCustomPrompt="1"/>
          </p:nvPr>
        </p:nvSpPr>
        <p:spPr>
          <a:xfrm>
            <a:off x="5479050" y="1306250"/>
            <a:ext cx="776400" cy="5706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solidFill>
                  <a:schemeClr val="dk1"/>
                </a:solidFill>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6" name="Google Shape;56;p13"/>
          <p:cNvSpPr txBox="1">
            <a:spLocks noGrp="1"/>
          </p:cNvSpPr>
          <p:nvPr>
            <p:ph type="subTitle" idx="17"/>
          </p:nvPr>
        </p:nvSpPr>
        <p:spPr>
          <a:xfrm>
            <a:off x="5479050" y="1959425"/>
            <a:ext cx="23829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b="1">
                <a:latin typeface="Hammersmith One"/>
                <a:ea typeface="Hammersmith One"/>
                <a:cs typeface="Hammersmith One"/>
                <a:sym typeface="Hammersmith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7" name="Google Shape;57;p13"/>
          <p:cNvSpPr txBox="1">
            <a:spLocks noGrp="1"/>
          </p:cNvSpPr>
          <p:nvPr>
            <p:ph type="subTitle" idx="18"/>
          </p:nvPr>
        </p:nvSpPr>
        <p:spPr>
          <a:xfrm>
            <a:off x="5479050" y="3968438"/>
            <a:ext cx="2382900" cy="577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8" name="Google Shape;58;p13"/>
          <p:cNvSpPr txBox="1">
            <a:spLocks noGrp="1"/>
          </p:cNvSpPr>
          <p:nvPr>
            <p:ph type="title" idx="19" hasCustomPrompt="1"/>
          </p:nvPr>
        </p:nvSpPr>
        <p:spPr>
          <a:xfrm>
            <a:off x="5479050" y="2971475"/>
            <a:ext cx="776400" cy="5706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solidFill>
                  <a:schemeClr val="dk1"/>
                </a:solidFill>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9" name="Google Shape;59;p13"/>
          <p:cNvSpPr txBox="1">
            <a:spLocks noGrp="1"/>
          </p:cNvSpPr>
          <p:nvPr>
            <p:ph type="subTitle" idx="20"/>
          </p:nvPr>
        </p:nvSpPr>
        <p:spPr>
          <a:xfrm>
            <a:off x="5479050" y="3624650"/>
            <a:ext cx="23829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b="1">
                <a:latin typeface="Hammersmith One"/>
                <a:ea typeface="Hammersmith One"/>
                <a:cs typeface="Hammersmith One"/>
                <a:sym typeface="Hammersmith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0" name="Google Shape;60;p13"/>
          <p:cNvSpPr txBox="1">
            <a:spLocks noGrp="1"/>
          </p:cNvSpPr>
          <p:nvPr>
            <p:ph type="ctrTitle" idx="21"/>
          </p:nvPr>
        </p:nvSpPr>
        <p:spPr>
          <a:xfrm>
            <a:off x="713250" y="470050"/>
            <a:ext cx="7717500" cy="6348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3500">
                <a:solidFill>
                  <a:schemeClr val="dk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906442" y="2209800"/>
            <a:ext cx="7331100" cy="1940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58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6" name="Google Shape;66;p15"/>
          <p:cNvSpPr txBox="1">
            <a:spLocks noGrp="1"/>
          </p:cNvSpPr>
          <p:nvPr>
            <p:ph type="subTitle" idx="1"/>
          </p:nvPr>
        </p:nvSpPr>
        <p:spPr>
          <a:xfrm>
            <a:off x="906458" y="4127150"/>
            <a:ext cx="7331100" cy="4236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7" name="Google Shape;67;p15"/>
          <p:cNvSpPr txBox="1">
            <a:spLocks noGrp="1"/>
          </p:cNvSpPr>
          <p:nvPr>
            <p:ph type="title" idx="2" hasCustomPrompt="1"/>
          </p:nvPr>
        </p:nvSpPr>
        <p:spPr>
          <a:xfrm>
            <a:off x="6438125" y="675450"/>
            <a:ext cx="1799400" cy="12102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Font typeface="Poppins"/>
              <a:buNone/>
              <a:defRPr sz="8000">
                <a:solidFill>
                  <a:schemeClr val="dk1"/>
                </a:solidFill>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715974" y="2236575"/>
            <a:ext cx="5861700" cy="18021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58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0" name="Google Shape;70;p16"/>
          <p:cNvSpPr txBox="1">
            <a:spLocks noGrp="1"/>
          </p:cNvSpPr>
          <p:nvPr>
            <p:ph type="subTitle" idx="1"/>
          </p:nvPr>
        </p:nvSpPr>
        <p:spPr>
          <a:xfrm>
            <a:off x="715974" y="4155725"/>
            <a:ext cx="5627100" cy="4236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1" name="Google Shape;71;p16"/>
          <p:cNvSpPr txBox="1">
            <a:spLocks noGrp="1"/>
          </p:cNvSpPr>
          <p:nvPr>
            <p:ph type="title" idx="2" hasCustomPrompt="1"/>
          </p:nvPr>
        </p:nvSpPr>
        <p:spPr>
          <a:xfrm>
            <a:off x="715974" y="909325"/>
            <a:ext cx="1799400" cy="12102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Font typeface="Poppins"/>
              <a:buNone/>
              <a:defRPr sz="8000">
                <a:solidFill>
                  <a:schemeClr val="dk1"/>
                </a:solidFill>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137"/>
        <p:cNvGrpSpPr/>
        <p:nvPr/>
      </p:nvGrpSpPr>
      <p:grpSpPr>
        <a:xfrm>
          <a:off x="0" y="0"/>
          <a:ext cx="0" cy="0"/>
          <a:chOff x="0" y="0"/>
          <a:chExt cx="0" cy="0"/>
        </a:xfrm>
      </p:grpSpPr>
      <p:sp>
        <p:nvSpPr>
          <p:cNvPr id="138" name="Google Shape;138;p27"/>
          <p:cNvSpPr txBox="1">
            <a:spLocks noGrp="1"/>
          </p:cNvSpPr>
          <p:nvPr>
            <p:ph type="ctrTitle"/>
          </p:nvPr>
        </p:nvSpPr>
        <p:spPr>
          <a:xfrm>
            <a:off x="713250" y="470050"/>
            <a:ext cx="7717500" cy="6348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3500">
                <a:solidFill>
                  <a:schemeClr val="dk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3500"/>
              <a:buFont typeface="Hammersmith One"/>
              <a:buNone/>
              <a:defRPr sz="3500" b="1">
                <a:solidFill>
                  <a:schemeClr val="dk1"/>
                </a:solidFill>
                <a:latin typeface="Hammersmith One"/>
                <a:ea typeface="Hammersmith One"/>
                <a:cs typeface="Hammersmith One"/>
                <a:sym typeface="Hammersmith One"/>
              </a:defRPr>
            </a:lvl1pPr>
            <a:lvl2pPr lvl="1">
              <a:spcBef>
                <a:spcPts val="0"/>
              </a:spcBef>
              <a:spcAft>
                <a:spcPts val="0"/>
              </a:spcAft>
              <a:buClr>
                <a:schemeClr val="dk1"/>
              </a:buClr>
              <a:buSzPts val="3500"/>
              <a:buFont typeface="Roboto"/>
              <a:buNone/>
              <a:defRPr sz="3500" b="1">
                <a:solidFill>
                  <a:schemeClr val="dk1"/>
                </a:solidFill>
                <a:latin typeface="Roboto"/>
                <a:ea typeface="Roboto"/>
                <a:cs typeface="Roboto"/>
                <a:sym typeface="Roboto"/>
              </a:defRPr>
            </a:lvl2pPr>
            <a:lvl3pPr lvl="2">
              <a:spcBef>
                <a:spcPts val="0"/>
              </a:spcBef>
              <a:spcAft>
                <a:spcPts val="0"/>
              </a:spcAft>
              <a:buClr>
                <a:schemeClr val="dk1"/>
              </a:buClr>
              <a:buSzPts val="3500"/>
              <a:buFont typeface="Roboto"/>
              <a:buNone/>
              <a:defRPr sz="3500" b="1">
                <a:solidFill>
                  <a:schemeClr val="dk1"/>
                </a:solidFill>
                <a:latin typeface="Roboto"/>
                <a:ea typeface="Roboto"/>
                <a:cs typeface="Roboto"/>
                <a:sym typeface="Roboto"/>
              </a:defRPr>
            </a:lvl3pPr>
            <a:lvl4pPr lvl="3">
              <a:spcBef>
                <a:spcPts val="0"/>
              </a:spcBef>
              <a:spcAft>
                <a:spcPts val="0"/>
              </a:spcAft>
              <a:buClr>
                <a:schemeClr val="dk1"/>
              </a:buClr>
              <a:buSzPts val="3500"/>
              <a:buFont typeface="Roboto"/>
              <a:buNone/>
              <a:defRPr sz="3500" b="1">
                <a:solidFill>
                  <a:schemeClr val="dk1"/>
                </a:solidFill>
                <a:latin typeface="Roboto"/>
                <a:ea typeface="Roboto"/>
                <a:cs typeface="Roboto"/>
                <a:sym typeface="Roboto"/>
              </a:defRPr>
            </a:lvl4pPr>
            <a:lvl5pPr lvl="4">
              <a:spcBef>
                <a:spcPts val="0"/>
              </a:spcBef>
              <a:spcAft>
                <a:spcPts val="0"/>
              </a:spcAft>
              <a:buClr>
                <a:schemeClr val="dk1"/>
              </a:buClr>
              <a:buSzPts val="3500"/>
              <a:buFont typeface="Roboto"/>
              <a:buNone/>
              <a:defRPr sz="3500" b="1">
                <a:solidFill>
                  <a:schemeClr val="dk1"/>
                </a:solidFill>
                <a:latin typeface="Roboto"/>
                <a:ea typeface="Roboto"/>
                <a:cs typeface="Roboto"/>
                <a:sym typeface="Roboto"/>
              </a:defRPr>
            </a:lvl5pPr>
            <a:lvl6pPr lvl="5">
              <a:spcBef>
                <a:spcPts val="0"/>
              </a:spcBef>
              <a:spcAft>
                <a:spcPts val="0"/>
              </a:spcAft>
              <a:buClr>
                <a:schemeClr val="dk1"/>
              </a:buClr>
              <a:buSzPts val="3500"/>
              <a:buFont typeface="Roboto"/>
              <a:buNone/>
              <a:defRPr sz="3500" b="1">
                <a:solidFill>
                  <a:schemeClr val="dk1"/>
                </a:solidFill>
                <a:latin typeface="Roboto"/>
                <a:ea typeface="Roboto"/>
                <a:cs typeface="Roboto"/>
                <a:sym typeface="Roboto"/>
              </a:defRPr>
            </a:lvl6pPr>
            <a:lvl7pPr lvl="6">
              <a:spcBef>
                <a:spcPts val="0"/>
              </a:spcBef>
              <a:spcAft>
                <a:spcPts val="0"/>
              </a:spcAft>
              <a:buClr>
                <a:schemeClr val="dk1"/>
              </a:buClr>
              <a:buSzPts val="3500"/>
              <a:buFont typeface="Roboto"/>
              <a:buNone/>
              <a:defRPr sz="3500" b="1">
                <a:solidFill>
                  <a:schemeClr val="dk1"/>
                </a:solidFill>
                <a:latin typeface="Roboto"/>
                <a:ea typeface="Roboto"/>
                <a:cs typeface="Roboto"/>
                <a:sym typeface="Roboto"/>
              </a:defRPr>
            </a:lvl7pPr>
            <a:lvl8pPr lvl="7">
              <a:spcBef>
                <a:spcPts val="0"/>
              </a:spcBef>
              <a:spcAft>
                <a:spcPts val="0"/>
              </a:spcAft>
              <a:buClr>
                <a:schemeClr val="dk1"/>
              </a:buClr>
              <a:buSzPts val="3500"/>
              <a:buFont typeface="Roboto"/>
              <a:buNone/>
              <a:defRPr sz="3500" b="1">
                <a:solidFill>
                  <a:schemeClr val="dk1"/>
                </a:solidFill>
                <a:latin typeface="Roboto"/>
                <a:ea typeface="Roboto"/>
                <a:cs typeface="Roboto"/>
                <a:sym typeface="Roboto"/>
              </a:defRPr>
            </a:lvl8pPr>
            <a:lvl9pPr lvl="8">
              <a:spcBef>
                <a:spcPts val="0"/>
              </a:spcBef>
              <a:spcAft>
                <a:spcPts val="0"/>
              </a:spcAft>
              <a:buClr>
                <a:schemeClr val="dk1"/>
              </a:buClr>
              <a:buSzPts val="3500"/>
              <a:buFont typeface="Roboto"/>
              <a:buNone/>
              <a:defRPr sz="35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59" r:id="rId6"/>
    <p:sldLayoutId id="2147483661" r:id="rId7"/>
    <p:sldLayoutId id="2147483662" r:id="rId8"/>
    <p:sldLayoutId id="2147483673" r:id="rId9"/>
    <p:sldLayoutId id="2147483676" r:id="rId10"/>
    <p:sldLayoutId id="214748367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9.xml"/><Relationship Id="rId4" Type="http://schemas.openxmlformats.org/officeDocument/2006/relationships/hyperlink" Target="http://localhost:3000/"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9.xml"/><Relationship Id="rId4" Type="http://schemas.openxmlformats.org/officeDocument/2006/relationships/hyperlink" Target="https://facebook.github.io/create-react-app/docs/running-tests"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9.xml"/><Relationship Id="rId4" Type="http://schemas.openxmlformats.org/officeDocument/2006/relationships/hyperlink" Target="https://facebook.github.io/create-react-app/docs/deployment"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swayambhu/parkEz"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Shape 207"/>
        <p:cNvGrpSpPr/>
        <p:nvPr/>
      </p:nvGrpSpPr>
      <p:grpSpPr>
        <a:xfrm>
          <a:off x="0" y="0"/>
          <a:ext cx="0" cy="0"/>
          <a:chOff x="0" y="0"/>
          <a:chExt cx="0" cy="0"/>
        </a:xfrm>
      </p:grpSpPr>
      <p:grpSp>
        <p:nvGrpSpPr>
          <p:cNvPr id="208" name="Google Shape;208;p35"/>
          <p:cNvGrpSpPr/>
          <p:nvPr/>
        </p:nvGrpSpPr>
        <p:grpSpPr>
          <a:xfrm>
            <a:off x="2177096" y="1042434"/>
            <a:ext cx="8278890" cy="5143610"/>
            <a:chOff x="1301275" y="1301100"/>
            <a:chExt cx="5010525" cy="3113000"/>
          </a:xfrm>
        </p:grpSpPr>
        <p:sp>
          <p:nvSpPr>
            <p:cNvPr id="209" name="Google Shape;209;p35"/>
            <p:cNvSpPr/>
            <p:nvPr/>
          </p:nvSpPr>
          <p:spPr>
            <a:xfrm>
              <a:off x="3935875" y="1301100"/>
              <a:ext cx="2375925" cy="1377425"/>
            </a:xfrm>
            <a:custGeom>
              <a:avLst/>
              <a:gdLst/>
              <a:ahLst/>
              <a:cxnLst/>
              <a:rect l="l" t="t" r="r" b="b"/>
              <a:pathLst>
                <a:path w="95037" h="55097" extrusionOk="0">
                  <a:moveTo>
                    <a:pt x="11152" y="0"/>
                  </a:moveTo>
                  <a:lnTo>
                    <a:pt x="1" y="6557"/>
                  </a:lnTo>
                  <a:lnTo>
                    <a:pt x="83886" y="55096"/>
                  </a:lnTo>
                  <a:lnTo>
                    <a:pt x="95037" y="48539"/>
                  </a:lnTo>
                  <a:lnTo>
                    <a:pt x="11152" y="0"/>
                  </a:ln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5"/>
            <p:cNvSpPr/>
            <p:nvPr/>
          </p:nvSpPr>
          <p:spPr>
            <a:xfrm>
              <a:off x="3935875" y="1465025"/>
              <a:ext cx="2097150" cy="1417350"/>
            </a:xfrm>
            <a:custGeom>
              <a:avLst/>
              <a:gdLst/>
              <a:ahLst/>
              <a:cxnLst/>
              <a:rect l="l" t="t" r="r" b="b"/>
              <a:pathLst>
                <a:path w="83886" h="56694" extrusionOk="0">
                  <a:moveTo>
                    <a:pt x="1" y="0"/>
                  </a:moveTo>
                  <a:lnTo>
                    <a:pt x="1" y="8163"/>
                  </a:lnTo>
                  <a:lnTo>
                    <a:pt x="83886" y="56693"/>
                  </a:lnTo>
                  <a:lnTo>
                    <a:pt x="83886" y="48539"/>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p:nvPr/>
          </p:nvSpPr>
          <p:spPr>
            <a:xfrm>
              <a:off x="6033000" y="2514575"/>
              <a:ext cx="278800" cy="367800"/>
            </a:xfrm>
            <a:custGeom>
              <a:avLst/>
              <a:gdLst/>
              <a:ahLst/>
              <a:cxnLst/>
              <a:rect l="l" t="t" r="r" b="b"/>
              <a:pathLst>
                <a:path w="11152" h="14712" extrusionOk="0">
                  <a:moveTo>
                    <a:pt x="11152" y="0"/>
                  </a:moveTo>
                  <a:lnTo>
                    <a:pt x="1" y="6557"/>
                  </a:lnTo>
                  <a:lnTo>
                    <a:pt x="1" y="14711"/>
                  </a:lnTo>
                  <a:lnTo>
                    <a:pt x="11152" y="8163"/>
                  </a:lnTo>
                  <a:lnTo>
                    <a:pt x="11152" y="0"/>
                  </a:ln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p:nvPr/>
          </p:nvSpPr>
          <p:spPr>
            <a:xfrm>
              <a:off x="1580050" y="1555125"/>
              <a:ext cx="4452975" cy="2581100"/>
            </a:xfrm>
            <a:custGeom>
              <a:avLst/>
              <a:gdLst/>
              <a:ahLst/>
              <a:cxnLst/>
              <a:rect l="l" t="t" r="r" b="b"/>
              <a:pathLst>
                <a:path w="178119" h="103244" extrusionOk="0">
                  <a:moveTo>
                    <a:pt x="94234" y="0"/>
                  </a:moveTo>
                  <a:lnTo>
                    <a:pt x="1" y="54704"/>
                  </a:lnTo>
                  <a:lnTo>
                    <a:pt x="83886" y="103243"/>
                  </a:lnTo>
                  <a:lnTo>
                    <a:pt x="178119" y="48539"/>
                  </a:lnTo>
                  <a:lnTo>
                    <a:pt x="149027" y="31706"/>
                  </a:lnTo>
                  <a:lnTo>
                    <a:pt x="147403" y="30769"/>
                  </a:lnTo>
                  <a:lnTo>
                    <a:pt x="118597" y="14104"/>
                  </a:lnTo>
                  <a:lnTo>
                    <a:pt x="116974" y="13159"/>
                  </a:lnTo>
                  <a:lnTo>
                    <a:pt x="94234"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5"/>
            <p:cNvSpPr/>
            <p:nvPr/>
          </p:nvSpPr>
          <p:spPr>
            <a:xfrm>
              <a:off x="1580050" y="2922700"/>
              <a:ext cx="2097150" cy="1327250"/>
            </a:xfrm>
            <a:custGeom>
              <a:avLst/>
              <a:gdLst/>
              <a:ahLst/>
              <a:cxnLst/>
              <a:rect l="l" t="t" r="r" b="b"/>
              <a:pathLst>
                <a:path w="83886" h="53090" extrusionOk="0">
                  <a:moveTo>
                    <a:pt x="1" y="1"/>
                  </a:moveTo>
                  <a:lnTo>
                    <a:pt x="1" y="4560"/>
                  </a:lnTo>
                  <a:lnTo>
                    <a:pt x="19038" y="15577"/>
                  </a:lnTo>
                  <a:lnTo>
                    <a:pt x="20662" y="16514"/>
                  </a:lnTo>
                  <a:lnTo>
                    <a:pt x="49477" y="33178"/>
                  </a:lnTo>
                  <a:lnTo>
                    <a:pt x="51092" y="34124"/>
                  </a:lnTo>
                  <a:lnTo>
                    <a:pt x="83886" y="53090"/>
                  </a:lnTo>
                  <a:lnTo>
                    <a:pt x="83886" y="48540"/>
                  </a:lnTo>
                  <a:lnTo>
                    <a:pt x="55035" y="31849"/>
                  </a:lnTo>
                  <a:lnTo>
                    <a:pt x="53411" y="30903"/>
                  </a:lnTo>
                  <a:lnTo>
                    <a:pt x="24605" y="14239"/>
                  </a:lnTo>
                  <a:lnTo>
                    <a:pt x="22982" y="13302"/>
                  </a:lnTo>
                  <a:lnTo>
                    <a:pt x="1"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5"/>
            <p:cNvSpPr/>
            <p:nvPr/>
          </p:nvSpPr>
          <p:spPr>
            <a:xfrm>
              <a:off x="3677175" y="2768600"/>
              <a:ext cx="2355850" cy="1481575"/>
            </a:xfrm>
            <a:custGeom>
              <a:avLst/>
              <a:gdLst/>
              <a:ahLst/>
              <a:cxnLst/>
              <a:rect l="l" t="t" r="r" b="b"/>
              <a:pathLst>
                <a:path w="94234" h="59263" extrusionOk="0">
                  <a:moveTo>
                    <a:pt x="94234" y="0"/>
                  </a:moveTo>
                  <a:lnTo>
                    <a:pt x="1" y="54704"/>
                  </a:lnTo>
                  <a:lnTo>
                    <a:pt x="1" y="59263"/>
                  </a:lnTo>
                  <a:lnTo>
                    <a:pt x="94234" y="4559"/>
                  </a:lnTo>
                  <a:lnTo>
                    <a:pt x="94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5"/>
            <p:cNvSpPr/>
            <p:nvPr/>
          </p:nvSpPr>
          <p:spPr>
            <a:xfrm>
              <a:off x="3972675" y="1759600"/>
              <a:ext cx="145675" cy="186975"/>
            </a:xfrm>
            <a:custGeom>
              <a:avLst/>
              <a:gdLst/>
              <a:ahLst/>
              <a:cxnLst/>
              <a:rect l="l" t="t" r="r" b="b"/>
              <a:pathLst>
                <a:path w="5827" h="7479" extrusionOk="0">
                  <a:moveTo>
                    <a:pt x="4224" y="1"/>
                  </a:moveTo>
                  <a:cubicBezTo>
                    <a:pt x="3829" y="1"/>
                    <a:pt x="3384" y="129"/>
                    <a:pt x="2909" y="403"/>
                  </a:cubicBezTo>
                  <a:cubicBezTo>
                    <a:pt x="1303" y="1331"/>
                    <a:pt x="1" y="3579"/>
                    <a:pt x="1" y="5417"/>
                  </a:cubicBezTo>
                  <a:cubicBezTo>
                    <a:pt x="1" y="6354"/>
                    <a:pt x="331" y="6996"/>
                    <a:pt x="866" y="7299"/>
                  </a:cubicBezTo>
                  <a:lnTo>
                    <a:pt x="875" y="7308"/>
                  </a:lnTo>
                  <a:cubicBezTo>
                    <a:pt x="1084" y="7417"/>
                    <a:pt x="1309" y="7479"/>
                    <a:pt x="1564" y="7479"/>
                  </a:cubicBezTo>
                  <a:cubicBezTo>
                    <a:pt x="1581" y="7479"/>
                    <a:pt x="1598" y="7478"/>
                    <a:pt x="1616" y="7478"/>
                  </a:cubicBezTo>
                  <a:cubicBezTo>
                    <a:pt x="2008" y="7478"/>
                    <a:pt x="2445" y="7353"/>
                    <a:pt x="2909" y="7076"/>
                  </a:cubicBezTo>
                  <a:cubicBezTo>
                    <a:pt x="4515" y="6148"/>
                    <a:pt x="5826" y="3909"/>
                    <a:pt x="5826" y="2063"/>
                  </a:cubicBezTo>
                  <a:cubicBezTo>
                    <a:pt x="5826" y="1527"/>
                    <a:pt x="5710" y="1081"/>
                    <a:pt x="5514" y="742"/>
                  </a:cubicBezTo>
                  <a:cubicBezTo>
                    <a:pt x="5398" y="546"/>
                    <a:pt x="5255" y="377"/>
                    <a:pt x="5077" y="261"/>
                  </a:cubicBezTo>
                  <a:cubicBezTo>
                    <a:pt x="5006" y="207"/>
                    <a:pt x="4925" y="162"/>
                    <a:pt x="4836" y="127"/>
                  </a:cubicBezTo>
                  <a:lnTo>
                    <a:pt x="4836" y="118"/>
                  </a:lnTo>
                  <a:cubicBezTo>
                    <a:pt x="4650" y="41"/>
                    <a:pt x="4445" y="1"/>
                    <a:pt x="4224"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5"/>
            <p:cNvSpPr/>
            <p:nvPr/>
          </p:nvSpPr>
          <p:spPr>
            <a:xfrm>
              <a:off x="3972675" y="1759600"/>
              <a:ext cx="146775" cy="193875"/>
            </a:xfrm>
            <a:custGeom>
              <a:avLst/>
              <a:gdLst/>
              <a:ahLst/>
              <a:cxnLst/>
              <a:rect l="l" t="t" r="r" b="b"/>
              <a:pathLst>
                <a:path w="5871" h="7755" extrusionOk="0">
                  <a:moveTo>
                    <a:pt x="4224" y="1"/>
                  </a:moveTo>
                  <a:cubicBezTo>
                    <a:pt x="3829" y="1"/>
                    <a:pt x="3384" y="129"/>
                    <a:pt x="2909" y="403"/>
                  </a:cubicBezTo>
                  <a:cubicBezTo>
                    <a:pt x="1303" y="1331"/>
                    <a:pt x="1" y="3579"/>
                    <a:pt x="1" y="5417"/>
                  </a:cubicBezTo>
                  <a:cubicBezTo>
                    <a:pt x="1" y="6354"/>
                    <a:pt x="331" y="6996"/>
                    <a:pt x="866" y="7299"/>
                  </a:cubicBezTo>
                  <a:lnTo>
                    <a:pt x="875" y="7308"/>
                  </a:lnTo>
                  <a:lnTo>
                    <a:pt x="1669" y="7754"/>
                  </a:lnTo>
                  <a:lnTo>
                    <a:pt x="1616" y="7478"/>
                  </a:lnTo>
                  <a:lnTo>
                    <a:pt x="1312" y="6006"/>
                  </a:lnTo>
                  <a:lnTo>
                    <a:pt x="2294" y="2937"/>
                  </a:lnTo>
                  <a:lnTo>
                    <a:pt x="3828" y="1278"/>
                  </a:lnTo>
                  <a:lnTo>
                    <a:pt x="4997" y="805"/>
                  </a:lnTo>
                  <a:lnTo>
                    <a:pt x="5514" y="742"/>
                  </a:lnTo>
                  <a:lnTo>
                    <a:pt x="5871" y="698"/>
                  </a:lnTo>
                  <a:lnTo>
                    <a:pt x="5077" y="261"/>
                  </a:lnTo>
                  <a:lnTo>
                    <a:pt x="4836" y="127"/>
                  </a:lnTo>
                  <a:lnTo>
                    <a:pt x="4836" y="118"/>
                  </a:lnTo>
                  <a:cubicBezTo>
                    <a:pt x="4650" y="41"/>
                    <a:pt x="4445" y="1"/>
                    <a:pt x="4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5"/>
            <p:cNvSpPr/>
            <p:nvPr/>
          </p:nvSpPr>
          <p:spPr>
            <a:xfrm>
              <a:off x="3995425" y="1772600"/>
              <a:ext cx="145675" cy="187025"/>
            </a:xfrm>
            <a:custGeom>
              <a:avLst/>
              <a:gdLst/>
              <a:ahLst/>
              <a:cxnLst/>
              <a:rect l="l" t="t" r="r" b="b"/>
              <a:pathLst>
                <a:path w="5827" h="7481" extrusionOk="0">
                  <a:moveTo>
                    <a:pt x="4224" y="1"/>
                  </a:moveTo>
                  <a:cubicBezTo>
                    <a:pt x="3831" y="1"/>
                    <a:pt x="3388" y="129"/>
                    <a:pt x="2918" y="401"/>
                  </a:cubicBezTo>
                  <a:cubicBezTo>
                    <a:pt x="1303" y="1329"/>
                    <a:pt x="1" y="3577"/>
                    <a:pt x="1" y="5423"/>
                  </a:cubicBezTo>
                  <a:cubicBezTo>
                    <a:pt x="1" y="6725"/>
                    <a:pt x="655" y="7481"/>
                    <a:pt x="1610" y="7481"/>
                  </a:cubicBezTo>
                  <a:cubicBezTo>
                    <a:pt x="2003" y="7481"/>
                    <a:pt x="2447" y="7353"/>
                    <a:pt x="2918" y="7083"/>
                  </a:cubicBezTo>
                  <a:cubicBezTo>
                    <a:pt x="4524" y="6155"/>
                    <a:pt x="5826" y="3907"/>
                    <a:pt x="5826" y="2060"/>
                  </a:cubicBezTo>
                  <a:cubicBezTo>
                    <a:pt x="5826" y="754"/>
                    <a:pt x="5174" y="1"/>
                    <a:pt x="4224" y="1"/>
                  </a:cubicBez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5"/>
            <p:cNvSpPr/>
            <p:nvPr/>
          </p:nvSpPr>
          <p:spPr>
            <a:xfrm>
              <a:off x="4014400" y="1791525"/>
              <a:ext cx="107725" cy="149000"/>
            </a:xfrm>
            <a:custGeom>
              <a:avLst/>
              <a:gdLst/>
              <a:ahLst/>
              <a:cxnLst/>
              <a:rect l="l" t="t" r="r" b="b"/>
              <a:pathLst>
                <a:path w="4309" h="5960" extrusionOk="0">
                  <a:moveTo>
                    <a:pt x="3462" y="1"/>
                  </a:moveTo>
                  <a:cubicBezTo>
                    <a:pt x="3194" y="1"/>
                    <a:pt x="2873" y="108"/>
                    <a:pt x="2534" y="295"/>
                  </a:cubicBezTo>
                  <a:cubicBezTo>
                    <a:pt x="1160" y="1089"/>
                    <a:pt x="0" y="3087"/>
                    <a:pt x="0" y="4666"/>
                  </a:cubicBezTo>
                  <a:cubicBezTo>
                    <a:pt x="0" y="5050"/>
                    <a:pt x="89" y="5960"/>
                    <a:pt x="848" y="5960"/>
                  </a:cubicBezTo>
                  <a:cubicBezTo>
                    <a:pt x="1115" y="5960"/>
                    <a:pt x="1436" y="5862"/>
                    <a:pt x="1775" y="5665"/>
                  </a:cubicBezTo>
                  <a:cubicBezTo>
                    <a:pt x="3149" y="4871"/>
                    <a:pt x="4309" y="2873"/>
                    <a:pt x="4309" y="1303"/>
                  </a:cubicBezTo>
                  <a:cubicBezTo>
                    <a:pt x="4309" y="911"/>
                    <a:pt x="4229" y="1"/>
                    <a:pt x="3462"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5"/>
            <p:cNvSpPr/>
            <p:nvPr/>
          </p:nvSpPr>
          <p:spPr>
            <a:xfrm>
              <a:off x="4020850" y="1797775"/>
              <a:ext cx="95050" cy="136525"/>
            </a:xfrm>
            <a:custGeom>
              <a:avLst/>
              <a:gdLst/>
              <a:ahLst/>
              <a:cxnLst/>
              <a:rect l="l" t="t" r="r" b="b"/>
              <a:pathLst>
                <a:path w="3802" h="5461" extrusionOk="0">
                  <a:moveTo>
                    <a:pt x="3204" y="0"/>
                  </a:moveTo>
                  <a:cubicBezTo>
                    <a:pt x="2980" y="0"/>
                    <a:pt x="2704" y="99"/>
                    <a:pt x="2401" y="268"/>
                  </a:cubicBezTo>
                  <a:cubicBezTo>
                    <a:pt x="2142" y="420"/>
                    <a:pt x="1892" y="607"/>
                    <a:pt x="1660" y="839"/>
                  </a:cubicBezTo>
                  <a:cubicBezTo>
                    <a:pt x="929" y="1544"/>
                    <a:pt x="340" y="2570"/>
                    <a:pt x="108" y="3551"/>
                  </a:cubicBezTo>
                  <a:cubicBezTo>
                    <a:pt x="37" y="3845"/>
                    <a:pt x="1" y="4140"/>
                    <a:pt x="1" y="4416"/>
                  </a:cubicBezTo>
                  <a:cubicBezTo>
                    <a:pt x="1" y="4809"/>
                    <a:pt x="72" y="5460"/>
                    <a:pt x="590" y="5460"/>
                  </a:cubicBezTo>
                  <a:cubicBezTo>
                    <a:pt x="813" y="5460"/>
                    <a:pt x="1089" y="5371"/>
                    <a:pt x="1393" y="5192"/>
                  </a:cubicBezTo>
                  <a:cubicBezTo>
                    <a:pt x="2695" y="4443"/>
                    <a:pt x="3801" y="2543"/>
                    <a:pt x="3801" y="1053"/>
                  </a:cubicBezTo>
                  <a:cubicBezTo>
                    <a:pt x="3801" y="661"/>
                    <a:pt x="3721" y="0"/>
                    <a:pt x="3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p:nvPr/>
          </p:nvSpPr>
          <p:spPr>
            <a:xfrm>
              <a:off x="4021975" y="1797775"/>
              <a:ext cx="93925" cy="136525"/>
            </a:xfrm>
            <a:custGeom>
              <a:avLst/>
              <a:gdLst/>
              <a:ahLst/>
              <a:cxnLst/>
              <a:rect l="l" t="t" r="r" b="b"/>
              <a:pathLst>
                <a:path w="3757" h="5461" extrusionOk="0">
                  <a:moveTo>
                    <a:pt x="3159" y="0"/>
                  </a:moveTo>
                  <a:cubicBezTo>
                    <a:pt x="3087" y="0"/>
                    <a:pt x="3016" y="9"/>
                    <a:pt x="2935" y="27"/>
                  </a:cubicBezTo>
                  <a:cubicBezTo>
                    <a:pt x="2971" y="206"/>
                    <a:pt x="2980" y="384"/>
                    <a:pt x="2980" y="536"/>
                  </a:cubicBezTo>
                  <a:cubicBezTo>
                    <a:pt x="2980" y="2025"/>
                    <a:pt x="1883" y="3926"/>
                    <a:pt x="580" y="4675"/>
                  </a:cubicBezTo>
                  <a:cubicBezTo>
                    <a:pt x="375" y="4800"/>
                    <a:pt x="179" y="4871"/>
                    <a:pt x="0" y="4916"/>
                  </a:cubicBezTo>
                  <a:cubicBezTo>
                    <a:pt x="72" y="5201"/>
                    <a:pt x="223" y="5460"/>
                    <a:pt x="545" y="5460"/>
                  </a:cubicBezTo>
                  <a:cubicBezTo>
                    <a:pt x="768" y="5460"/>
                    <a:pt x="1044" y="5371"/>
                    <a:pt x="1348" y="5192"/>
                  </a:cubicBezTo>
                  <a:cubicBezTo>
                    <a:pt x="2650" y="4443"/>
                    <a:pt x="3756" y="2543"/>
                    <a:pt x="3756" y="1053"/>
                  </a:cubicBezTo>
                  <a:cubicBezTo>
                    <a:pt x="3756" y="661"/>
                    <a:pt x="3676" y="0"/>
                    <a:pt x="3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5"/>
            <p:cNvSpPr/>
            <p:nvPr/>
          </p:nvSpPr>
          <p:spPr>
            <a:xfrm>
              <a:off x="4023525" y="1818725"/>
              <a:ext cx="60700" cy="78325"/>
            </a:xfrm>
            <a:custGeom>
              <a:avLst/>
              <a:gdLst/>
              <a:ahLst/>
              <a:cxnLst/>
              <a:rect l="l" t="t" r="r" b="b"/>
              <a:pathLst>
                <a:path w="2428" h="3133" extrusionOk="0">
                  <a:moveTo>
                    <a:pt x="1553" y="1"/>
                  </a:moveTo>
                  <a:cubicBezTo>
                    <a:pt x="822" y="706"/>
                    <a:pt x="233" y="1732"/>
                    <a:pt x="1" y="2713"/>
                  </a:cubicBezTo>
                  <a:lnTo>
                    <a:pt x="831" y="3132"/>
                  </a:lnTo>
                  <a:lnTo>
                    <a:pt x="804" y="3034"/>
                  </a:lnTo>
                  <a:lnTo>
                    <a:pt x="688" y="2463"/>
                  </a:lnTo>
                  <a:lnTo>
                    <a:pt x="1063" y="1295"/>
                  </a:lnTo>
                  <a:lnTo>
                    <a:pt x="1651" y="661"/>
                  </a:lnTo>
                  <a:lnTo>
                    <a:pt x="2097" y="483"/>
                  </a:lnTo>
                  <a:lnTo>
                    <a:pt x="2294" y="456"/>
                  </a:lnTo>
                  <a:lnTo>
                    <a:pt x="2427" y="438"/>
                  </a:lnTo>
                  <a:lnTo>
                    <a:pt x="2383" y="420"/>
                  </a:lnTo>
                  <a:lnTo>
                    <a:pt x="1553"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5"/>
            <p:cNvSpPr/>
            <p:nvPr/>
          </p:nvSpPr>
          <p:spPr>
            <a:xfrm>
              <a:off x="4036925" y="1827925"/>
              <a:ext cx="55775" cy="71525"/>
            </a:xfrm>
            <a:custGeom>
              <a:avLst/>
              <a:gdLst/>
              <a:ahLst/>
              <a:cxnLst/>
              <a:rect l="l" t="t" r="r" b="b"/>
              <a:pathLst>
                <a:path w="2231" h="2861" extrusionOk="0">
                  <a:moveTo>
                    <a:pt x="1614" y="1"/>
                  </a:moveTo>
                  <a:cubicBezTo>
                    <a:pt x="1464" y="1"/>
                    <a:pt x="1295" y="49"/>
                    <a:pt x="1115" y="150"/>
                  </a:cubicBezTo>
                  <a:cubicBezTo>
                    <a:pt x="500" y="507"/>
                    <a:pt x="0" y="1364"/>
                    <a:pt x="0" y="2077"/>
                  </a:cubicBezTo>
                  <a:cubicBezTo>
                    <a:pt x="0" y="2576"/>
                    <a:pt x="251" y="2861"/>
                    <a:pt x="615" y="2861"/>
                  </a:cubicBezTo>
                  <a:cubicBezTo>
                    <a:pt x="766" y="2861"/>
                    <a:pt x="936" y="2812"/>
                    <a:pt x="1115" y="2711"/>
                  </a:cubicBezTo>
                  <a:cubicBezTo>
                    <a:pt x="1731" y="2354"/>
                    <a:pt x="2230" y="1497"/>
                    <a:pt x="2230" y="793"/>
                  </a:cubicBezTo>
                  <a:cubicBezTo>
                    <a:pt x="2230" y="287"/>
                    <a:pt x="1980" y="1"/>
                    <a:pt x="1614"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5"/>
            <p:cNvSpPr/>
            <p:nvPr/>
          </p:nvSpPr>
          <p:spPr>
            <a:xfrm>
              <a:off x="4044275" y="1836825"/>
              <a:ext cx="43075" cy="56650"/>
            </a:xfrm>
            <a:custGeom>
              <a:avLst/>
              <a:gdLst/>
              <a:ahLst/>
              <a:cxnLst/>
              <a:rect l="l" t="t" r="r" b="b"/>
              <a:pathLst>
                <a:path w="1723" h="2266" extrusionOk="0">
                  <a:moveTo>
                    <a:pt x="1236" y="0"/>
                  </a:moveTo>
                  <a:cubicBezTo>
                    <a:pt x="1121" y="0"/>
                    <a:pt x="993" y="36"/>
                    <a:pt x="857" y="116"/>
                  </a:cubicBezTo>
                  <a:cubicBezTo>
                    <a:pt x="384" y="392"/>
                    <a:pt x="1" y="1043"/>
                    <a:pt x="1" y="1588"/>
                  </a:cubicBezTo>
                  <a:cubicBezTo>
                    <a:pt x="1" y="1855"/>
                    <a:pt x="99" y="2051"/>
                    <a:pt x="250" y="2132"/>
                  </a:cubicBezTo>
                  <a:lnTo>
                    <a:pt x="259" y="2141"/>
                  </a:lnTo>
                  <a:lnTo>
                    <a:pt x="491" y="2266"/>
                  </a:lnTo>
                  <a:lnTo>
                    <a:pt x="473" y="2185"/>
                  </a:lnTo>
                  <a:lnTo>
                    <a:pt x="384" y="1757"/>
                  </a:lnTo>
                  <a:lnTo>
                    <a:pt x="670" y="856"/>
                  </a:lnTo>
                  <a:lnTo>
                    <a:pt x="1125" y="374"/>
                  </a:lnTo>
                  <a:lnTo>
                    <a:pt x="1464" y="232"/>
                  </a:lnTo>
                  <a:lnTo>
                    <a:pt x="1615" y="214"/>
                  </a:lnTo>
                  <a:lnTo>
                    <a:pt x="1722" y="205"/>
                  </a:lnTo>
                  <a:lnTo>
                    <a:pt x="1490" y="80"/>
                  </a:lnTo>
                  <a:lnTo>
                    <a:pt x="1419" y="35"/>
                  </a:lnTo>
                  <a:cubicBezTo>
                    <a:pt x="1363" y="12"/>
                    <a:pt x="1302" y="0"/>
                    <a:pt x="1236"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5"/>
            <p:cNvSpPr/>
            <p:nvPr/>
          </p:nvSpPr>
          <p:spPr>
            <a:xfrm>
              <a:off x="4050975" y="1840625"/>
              <a:ext cx="42625" cy="54725"/>
            </a:xfrm>
            <a:custGeom>
              <a:avLst/>
              <a:gdLst/>
              <a:ahLst/>
              <a:cxnLst/>
              <a:rect l="l" t="t" r="r" b="b"/>
              <a:pathLst>
                <a:path w="1705" h="2189" extrusionOk="0">
                  <a:moveTo>
                    <a:pt x="1234" y="0"/>
                  </a:moveTo>
                  <a:cubicBezTo>
                    <a:pt x="1120" y="0"/>
                    <a:pt x="992" y="37"/>
                    <a:pt x="857" y="115"/>
                  </a:cubicBezTo>
                  <a:cubicBezTo>
                    <a:pt x="384" y="392"/>
                    <a:pt x="0" y="1043"/>
                    <a:pt x="0" y="1587"/>
                  </a:cubicBezTo>
                  <a:cubicBezTo>
                    <a:pt x="0" y="1966"/>
                    <a:pt x="192" y="2188"/>
                    <a:pt x="472" y="2188"/>
                  </a:cubicBezTo>
                  <a:cubicBezTo>
                    <a:pt x="587" y="2188"/>
                    <a:pt x="718" y="2150"/>
                    <a:pt x="857" y="2069"/>
                  </a:cubicBezTo>
                  <a:cubicBezTo>
                    <a:pt x="1321" y="1801"/>
                    <a:pt x="1704" y="1141"/>
                    <a:pt x="1704" y="606"/>
                  </a:cubicBezTo>
                  <a:cubicBezTo>
                    <a:pt x="1704" y="220"/>
                    <a:pt x="1511" y="0"/>
                    <a:pt x="1234" y="0"/>
                  </a:cubicBez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5"/>
            <p:cNvSpPr/>
            <p:nvPr/>
          </p:nvSpPr>
          <p:spPr>
            <a:xfrm>
              <a:off x="3930525" y="1860000"/>
              <a:ext cx="59575" cy="72275"/>
            </a:xfrm>
            <a:custGeom>
              <a:avLst/>
              <a:gdLst/>
              <a:ahLst/>
              <a:cxnLst/>
              <a:rect l="l" t="t" r="r" b="b"/>
              <a:pathLst>
                <a:path w="2383" h="2891" extrusionOk="0">
                  <a:moveTo>
                    <a:pt x="2383" y="0"/>
                  </a:moveTo>
                  <a:lnTo>
                    <a:pt x="1" y="1374"/>
                  </a:lnTo>
                  <a:lnTo>
                    <a:pt x="429" y="2891"/>
                  </a:lnTo>
                  <a:lnTo>
                    <a:pt x="1946" y="2016"/>
                  </a:lnTo>
                  <a:lnTo>
                    <a:pt x="2383" y="0"/>
                  </a:ln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5"/>
            <p:cNvSpPr/>
            <p:nvPr/>
          </p:nvSpPr>
          <p:spPr>
            <a:xfrm>
              <a:off x="3881925" y="1867350"/>
              <a:ext cx="59350" cy="64925"/>
            </a:xfrm>
            <a:custGeom>
              <a:avLst/>
              <a:gdLst/>
              <a:ahLst/>
              <a:cxnLst/>
              <a:rect l="l" t="t" r="r" b="b"/>
              <a:pathLst>
                <a:path w="2374" h="2597" extrusionOk="0">
                  <a:moveTo>
                    <a:pt x="0" y="1"/>
                  </a:moveTo>
                  <a:lnTo>
                    <a:pt x="428" y="1517"/>
                  </a:lnTo>
                  <a:lnTo>
                    <a:pt x="2373" y="2597"/>
                  </a:lnTo>
                  <a:lnTo>
                    <a:pt x="1945" y="1080"/>
                  </a:lnTo>
                  <a:lnTo>
                    <a:pt x="0" y="1"/>
                  </a:lnTo>
                  <a:close/>
                </a:path>
              </a:pathLst>
            </a:custGeom>
            <a:solidFill>
              <a:srgbClr val="1F1F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5"/>
            <p:cNvSpPr/>
            <p:nvPr/>
          </p:nvSpPr>
          <p:spPr>
            <a:xfrm>
              <a:off x="3881925" y="1833000"/>
              <a:ext cx="108175" cy="61375"/>
            </a:xfrm>
            <a:custGeom>
              <a:avLst/>
              <a:gdLst/>
              <a:ahLst/>
              <a:cxnLst/>
              <a:rect l="l" t="t" r="r" b="b"/>
              <a:pathLst>
                <a:path w="4327" h="2455" extrusionOk="0">
                  <a:moveTo>
                    <a:pt x="2382" y="1"/>
                  </a:moveTo>
                  <a:lnTo>
                    <a:pt x="0" y="1375"/>
                  </a:lnTo>
                  <a:lnTo>
                    <a:pt x="1945" y="2454"/>
                  </a:lnTo>
                  <a:lnTo>
                    <a:pt x="4327" y="1080"/>
                  </a:lnTo>
                  <a:lnTo>
                    <a:pt x="2382"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5"/>
            <p:cNvSpPr/>
            <p:nvPr/>
          </p:nvSpPr>
          <p:spPr>
            <a:xfrm>
              <a:off x="4021975" y="1845725"/>
              <a:ext cx="93925" cy="64250"/>
            </a:xfrm>
            <a:custGeom>
              <a:avLst/>
              <a:gdLst/>
              <a:ahLst/>
              <a:cxnLst/>
              <a:rect l="l" t="t" r="r" b="b"/>
              <a:pathLst>
                <a:path w="3757" h="2570" extrusionOk="0">
                  <a:moveTo>
                    <a:pt x="3331" y="0"/>
                  </a:moveTo>
                  <a:cubicBezTo>
                    <a:pt x="3311" y="0"/>
                    <a:pt x="3292" y="3"/>
                    <a:pt x="3274" y="9"/>
                  </a:cubicBezTo>
                  <a:lnTo>
                    <a:pt x="3257" y="27"/>
                  </a:lnTo>
                  <a:lnTo>
                    <a:pt x="0" y="1874"/>
                  </a:lnTo>
                  <a:lnTo>
                    <a:pt x="36" y="1874"/>
                  </a:lnTo>
                  <a:lnTo>
                    <a:pt x="90" y="1883"/>
                  </a:lnTo>
                  <a:lnTo>
                    <a:pt x="206" y="1927"/>
                  </a:lnTo>
                  <a:lnTo>
                    <a:pt x="357" y="2097"/>
                  </a:lnTo>
                  <a:lnTo>
                    <a:pt x="455" y="2391"/>
                  </a:lnTo>
                  <a:lnTo>
                    <a:pt x="420" y="2543"/>
                  </a:lnTo>
                  <a:lnTo>
                    <a:pt x="420" y="2570"/>
                  </a:lnTo>
                  <a:lnTo>
                    <a:pt x="3667" y="723"/>
                  </a:lnTo>
                  <a:lnTo>
                    <a:pt x="3667" y="714"/>
                  </a:lnTo>
                  <a:cubicBezTo>
                    <a:pt x="3721" y="687"/>
                    <a:pt x="3756" y="625"/>
                    <a:pt x="3756" y="536"/>
                  </a:cubicBezTo>
                  <a:cubicBezTo>
                    <a:pt x="3756" y="348"/>
                    <a:pt x="3622" y="134"/>
                    <a:pt x="3471" y="36"/>
                  </a:cubicBezTo>
                  <a:cubicBezTo>
                    <a:pt x="3417" y="12"/>
                    <a:pt x="3372" y="0"/>
                    <a:pt x="3331"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5"/>
            <p:cNvSpPr/>
            <p:nvPr/>
          </p:nvSpPr>
          <p:spPr>
            <a:xfrm>
              <a:off x="4021975" y="1845725"/>
              <a:ext cx="93925" cy="49750"/>
            </a:xfrm>
            <a:custGeom>
              <a:avLst/>
              <a:gdLst/>
              <a:ahLst/>
              <a:cxnLst/>
              <a:rect l="l" t="t" r="r" b="b"/>
              <a:pathLst>
                <a:path w="3757" h="1990" extrusionOk="0">
                  <a:moveTo>
                    <a:pt x="3331" y="0"/>
                  </a:moveTo>
                  <a:cubicBezTo>
                    <a:pt x="3311" y="0"/>
                    <a:pt x="3292" y="3"/>
                    <a:pt x="3274" y="9"/>
                  </a:cubicBezTo>
                  <a:lnTo>
                    <a:pt x="3257" y="27"/>
                  </a:lnTo>
                  <a:lnTo>
                    <a:pt x="0" y="1874"/>
                  </a:lnTo>
                  <a:lnTo>
                    <a:pt x="36" y="1874"/>
                  </a:lnTo>
                  <a:lnTo>
                    <a:pt x="90" y="1883"/>
                  </a:lnTo>
                  <a:lnTo>
                    <a:pt x="206" y="1927"/>
                  </a:lnTo>
                  <a:lnTo>
                    <a:pt x="259" y="1990"/>
                  </a:lnTo>
                  <a:lnTo>
                    <a:pt x="3257" y="286"/>
                  </a:lnTo>
                  <a:lnTo>
                    <a:pt x="3274" y="268"/>
                  </a:lnTo>
                  <a:cubicBezTo>
                    <a:pt x="3292" y="262"/>
                    <a:pt x="3311" y="259"/>
                    <a:pt x="3331" y="259"/>
                  </a:cubicBezTo>
                  <a:cubicBezTo>
                    <a:pt x="3372" y="259"/>
                    <a:pt x="3417" y="271"/>
                    <a:pt x="3471" y="295"/>
                  </a:cubicBezTo>
                  <a:cubicBezTo>
                    <a:pt x="3587" y="366"/>
                    <a:pt x="3685" y="509"/>
                    <a:pt x="3729" y="652"/>
                  </a:cubicBezTo>
                  <a:cubicBezTo>
                    <a:pt x="3747" y="616"/>
                    <a:pt x="3756" y="580"/>
                    <a:pt x="3756" y="536"/>
                  </a:cubicBezTo>
                  <a:cubicBezTo>
                    <a:pt x="3756" y="348"/>
                    <a:pt x="3622" y="134"/>
                    <a:pt x="3471" y="36"/>
                  </a:cubicBezTo>
                  <a:cubicBezTo>
                    <a:pt x="3417" y="12"/>
                    <a:pt x="3372" y="0"/>
                    <a:pt x="3331"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5"/>
            <p:cNvSpPr/>
            <p:nvPr/>
          </p:nvSpPr>
          <p:spPr>
            <a:xfrm>
              <a:off x="4032450" y="1909500"/>
              <a:ext cx="25" cy="475"/>
            </a:xfrm>
            <a:custGeom>
              <a:avLst/>
              <a:gdLst/>
              <a:ahLst/>
              <a:cxnLst/>
              <a:rect l="l" t="t" r="r" b="b"/>
              <a:pathLst>
                <a:path w="1" h="19" extrusionOk="0">
                  <a:moveTo>
                    <a:pt x="1" y="10"/>
                  </a:moveTo>
                  <a:lnTo>
                    <a:pt x="1" y="19"/>
                  </a:lnTo>
                  <a:lnTo>
                    <a:pt x="1"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5"/>
            <p:cNvSpPr/>
            <p:nvPr/>
          </p:nvSpPr>
          <p:spPr>
            <a:xfrm>
              <a:off x="4019975" y="1892050"/>
              <a:ext cx="14300" cy="18450"/>
            </a:xfrm>
            <a:custGeom>
              <a:avLst/>
              <a:gdLst/>
              <a:ahLst/>
              <a:cxnLst/>
              <a:rect l="l" t="t" r="r" b="b"/>
              <a:pathLst>
                <a:path w="572" h="738" extrusionOk="0">
                  <a:moveTo>
                    <a:pt x="157" y="0"/>
                  </a:moveTo>
                  <a:cubicBezTo>
                    <a:pt x="63" y="0"/>
                    <a:pt x="0" y="75"/>
                    <a:pt x="0" y="208"/>
                  </a:cubicBezTo>
                  <a:cubicBezTo>
                    <a:pt x="0" y="387"/>
                    <a:pt x="125" y="610"/>
                    <a:pt x="286" y="699"/>
                  </a:cubicBezTo>
                  <a:cubicBezTo>
                    <a:pt x="333" y="725"/>
                    <a:pt x="376" y="737"/>
                    <a:pt x="415" y="737"/>
                  </a:cubicBezTo>
                  <a:cubicBezTo>
                    <a:pt x="509" y="737"/>
                    <a:pt x="571" y="665"/>
                    <a:pt x="571" y="538"/>
                  </a:cubicBezTo>
                  <a:cubicBezTo>
                    <a:pt x="571" y="351"/>
                    <a:pt x="446" y="128"/>
                    <a:pt x="286" y="39"/>
                  </a:cubicBezTo>
                  <a:cubicBezTo>
                    <a:pt x="239" y="13"/>
                    <a:pt x="196" y="0"/>
                    <a:pt x="157"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5"/>
            <p:cNvSpPr/>
            <p:nvPr/>
          </p:nvSpPr>
          <p:spPr>
            <a:xfrm>
              <a:off x="3838425" y="1896025"/>
              <a:ext cx="193175" cy="94900"/>
            </a:xfrm>
            <a:custGeom>
              <a:avLst/>
              <a:gdLst/>
              <a:ahLst/>
              <a:cxnLst/>
              <a:rect l="l" t="t" r="r" b="b"/>
              <a:pathLst>
                <a:path w="7727" h="3796" extrusionOk="0">
                  <a:moveTo>
                    <a:pt x="7374" y="1"/>
                  </a:moveTo>
                  <a:cubicBezTo>
                    <a:pt x="7321" y="1"/>
                    <a:pt x="7267" y="14"/>
                    <a:pt x="7218" y="40"/>
                  </a:cubicBezTo>
                  <a:lnTo>
                    <a:pt x="1990" y="3091"/>
                  </a:lnTo>
                  <a:cubicBezTo>
                    <a:pt x="1888" y="3148"/>
                    <a:pt x="1778" y="3176"/>
                    <a:pt x="1668" y="3176"/>
                  </a:cubicBezTo>
                  <a:cubicBezTo>
                    <a:pt x="1470" y="3176"/>
                    <a:pt x="1274" y="3085"/>
                    <a:pt x="1142" y="2913"/>
                  </a:cubicBezTo>
                  <a:lnTo>
                    <a:pt x="500" y="2047"/>
                  </a:lnTo>
                  <a:lnTo>
                    <a:pt x="0" y="2422"/>
                  </a:lnTo>
                  <a:lnTo>
                    <a:pt x="652" y="3287"/>
                  </a:lnTo>
                  <a:cubicBezTo>
                    <a:pt x="901" y="3618"/>
                    <a:pt x="1276" y="3796"/>
                    <a:pt x="1669" y="3796"/>
                  </a:cubicBezTo>
                  <a:cubicBezTo>
                    <a:pt x="1883" y="3796"/>
                    <a:pt x="2106" y="3734"/>
                    <a:pt x="2302" y="3618"/>
                  </a:cubicBezTo>
                  <a:lnTo>
                    <a:pt x="7530" y="575"/>
                  </a:lnTo>
                  <a:cubicBezTo>
                    <a:pt x="7681" y="486"/>
                    <a:pt x="7726" y="299"/>
                    <a:pt x="7646" y="156"/>
                  </a:cubicBezTo>
                  <a:cubicBezTo>
                    <a:pt x="7586" y="54"/>
                    <a:pt x="7482" y="1"/>
                    <a:pt x="7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5"/>
            <p:cNvSpPr/>
            <p:nvPr/>
          </p:nvSpPr>
          <p:spPr>
            <a:xfrm>
              <a:off x="3838425" y="1896025"/>
              <a:ext cx="192500" cy="86725"/>
            </a:xfrm>
            <a:custGeom>
              <a:avLst/>
              <a:gdLst/>
              <a:ahLst/>
              <a:cxnLst/>
              <a:rect l="l" t="t" r="r" b="b"/>
              <a:pathLst>
                <a:path w="7700" h="3469" extrusionOk="0">
                  <a:moveTo>
                    <a:pt x="7374" y="1"/>
                  </a:moveTo>
                  <a:cubicBezTo>
                    <a:pt x="7321" y="1"/>
                    <a:pt x="7267" y="14"/>
                    <a:pt x="7218" y="40"/>
                  </a:cubicBezTo>
                  <a:lnTo>
                    <a:pt x="1990" y="3091"/>
                  </a:lnTo>
                  <a:cubicBezTo>
                    <a:pt x="1888" y="3148"/>
                    <a:pt x="1778" y="3176"/>
                    <a:pt x="1668" y="3176"/>
                  </a:cubicBezTo>
                  <a:cubicBezTo>
                    <a:pt x="1470" y="3176"/>
                    <a:pt x="1274" y="3085"/>
                    <a:pt x="1142" y="2913"/>
                  </a:cubicBezTo>
                  <a:lnTo>
                    <a:pt x="500" y="2047"/>
                  </a:lnTo>
                  <a:lnTo>
                    <a:pt x="0" y="2422"/>
                  </a:lnTo>
                  <a:lnTo>
                    <a:pt x="143" y="2601"/>
                  </a:lnTo>
                  <a:lnTo>
                    <a:pt x="500" y="2342"/>
                  </a:lnTo>
                  <a:lnTo>
                    <a:pt x="1142" y="3207"/>
                  </a:lnTo>
                  <a:cubicBezTo>
                    <a:pt x="1273" y="3377"/>
                    <a:pt x="1465" y="3468"/>
                    <a:pt x="1660" y="3468"/>
                  </a:cubicBezTo>
                  <a:cubicBezTo>
                    <a:pt x="1772" y="3468"/>
                    <a:pt x="1886" y="3438"/>
                    <a:pt x="1990" y="3377"/>
                  </a:cubicBezTo>
                  <a:lnTo>
                    <a:pt x="7218" y="335"/>
                  </a:lnTo>
                  <a:cubicBezTo>
                    <a:pt x="7268" y="305"/>
                    <a:pt x="7323" y="291"/>
                    <a:pt x="7376" y="291"/>
                  </a:cubicBezTo>
                  <a:cubicBezTo>
                    <a:pt x="7483" y="291"/>
                    <a:pt x="7586" y="347"/>
                    <a:pt x="7646" y="442"/>
                  </a:cubicBezTo>
                  <a:cubicBezTo>
                    <a:pt x="7646" y="451"/>
                    <a:pt x="7646" y="451"/>
                    <a:pt x="7646" y="451"/>
                  </a:cubicBezTo>
                  <a:cubicBezTo>
                    <a:pt x="7699" y="361"/>
                    <a:pt x="7699" y="245"/>
                    <a:pt x="7646" y="156"/>
                  </a:cubicBezTo>
                  <a:cubicBezTo>
                    <a:pt x="7586" y="54"/>
                    <a:pt x="7482" y="1"/>
                    <a:pt x="7374"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5"/>
            <p:cNvSpPr/>
            <p:nvPr/>
          </p:nvSpPr>
          <p:spPr>
            <a:xfrm>
              <a:off x="3759025" y="1907050"/>
              <a:ext cx="71175" cy="55775"/>
            </a:xfrm>
            <a:custGeom>
              <a:avLst/>
              <a:gdLst/>
              <a:ahLst/>
              <a:cxnLst/>
              <a:rect l="l" t="t" r="r" b="b"/>
              <a:pathLst>
                <a:path w="2847" h="2231" extrusionOk="0">
                  <a:moveTo>
                    <a:pt x="1" y="1"/>
                  </a:moveTo>
                  <a:cubicBezTo>
                    <a:pt x="143" y="812"/>
                    <a:pt x="491" y="1276"/>
                    <a:pt x="946" y="1499"/>
                  </a:cubicBezTo>
                  <a:lnTo>
                    <a:pt x="1223" y="1606"/>
                  </a:lnTo>
                  <a:lnTo>
                    <a:pt x="2846" y="2231"/>
                  </a:lnTo>
                  <a:lnTo>
                    <a:pt x="2463" y="1615"/>
                  </a:lnTo>
                  <a:lnTo>
                    <a:pt x="1892" y="723"/>
                  </a:lnTo>
                  <a:lnTo>
                    <a:pt x="1"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5"/>
            <p:cNvSpPr/>
            <p:nvPr/>
          </p:nvSpPr>
          <p:spPr>
            <a:xfrm>
              <a:off x="3806300" y="1865575"/>
              <a:ext cx="134975" cy="101625"/>
            </a:xfrm>
            <a:custGeom>
              <a:avLst/>
              <a:gdLst/>
              <a:ahLst/>
              <a:cxnLst/>
              <a:rect l="l" t="t" r="r" b="b"/>
              <a:pathLst>
                <a:path w="5399" h="4065" extrusionOk="0">
                  <a:moveTo>
                    <a:pt x="4961" y="0"/>
                  </a:moveTo>
                  <a:lnTo>
                    <a:pt x="1" y="2382"/>
                  </a:lnTo>
                  <a:cubicBezTo>
                    <a:pt x="215" y="3653"/>
                    <a:pt x="948" y="4064"/>
                    <a:pt x="1809" y="4064"/>
                  </a:cubicBezTo>
                  <a:cubicBezTo>
                    <a:pt x="3390" y="4064"/>
                    <a:pt x="5398" y="2677"/>
                    <a:pt x="5398" y="2677"/>
                  </a:cubicBezTo>
                  <a:lnTo>
                    <a:pt x="49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5"/>
            <p:cNvSpPr/>
            <p:nvPr/>
          </p:nvSpPr>
          <p:spPr>
            <a:xfrm>
              <a:off x="3759025" y="1847500"/>
              <a:ext cx="171300" cy="77650"/>
            </a:xfrm>
            <a:custGeom>
              <a:avLst/>
              <a:gdLst/>
              <a:ahLst/>
              <a:cxnLst/>
              <a:rect l="l" t="t" r="r" b="b"/>
              <a:pathLst>
                <a:path w="6852" h="3106" extrusionOk="0">
                  <a:moveTo>
                    <a:pt x="4961" y="1"/>
                  </a:moveTo>
                  <a:lnTo>
                    <a:pt x="1" y="2383"/>
                  </a:lnTo>
                  <a:lnTo>
                    <a:pt x="1892" y="3105"/>
                  </a:lnTo>
                  <a:lnTo>
                    <a:pt x="6852" y="723"/>
                  </a:lnTo>
                  <a:lnTo>
                    <a:pt x="4961"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5"/>
            <p:cNvSpPr/>
            <p:nvPr/>
          </p:nvSpPr>
          <p:spPr>
            <a:xfrm>
              <a:off x="3857825" y="1886325"/>
              <a:ext cx="53775" cy="70925"/>
            </a:xfrm>
            <a:custGeom>
              <a:avLst/>
              <a:gdLst/>
              <a:ahLst/>
              <a:cxnLst/>
              <a:rect l="l" t="t" r="r" b="b"/>
              <a:pathLst>
                <a:path w="2151" h="2837" extrusionOk="0">
                  <a:moveTo>
                    <a:pt x="1540" y="0"/>
                  </a:moveTo>
                  <a:cubicBezTo>
                    <a:pt x="1395" y="0"/>
                    <a:pt x="1232" y="46"/>
                    <a:pt x="1062" y="143"/>
                  </a:cubicBezTo>
                  <a:cubicBezTo>
                    <a:pt x="473" y="482"/>
                    <a:pt x="1" y="1302"/>
                    <a:pt x="1" y="1980"/>
                  </a:cubicBezTo>
                  <a:cubicBezTo>
                    <a:pt x="1" y="2319"/>
                    <a:pt x="117" y="2560"/>
                    <a:pt x="313" y="2667"/>
                  </a:cubicBezTo>
                  <a:lnTo>
                    <a:pt x="322" y="2667"/>
                  </a:lnTo>
                  <a:lnTo>
                    <a:pt x="607" y="2837"/>
                  </a:lnTo>
                  <a:lnTo>
                    <a:pt x="589" y="2739"/>
                  </a:lnTo>
                  <a:lnTo>
                    <a:pt x="482" y="2195"/>
                  </a:lnTo>
                  <a:lnTo>
                    <a:pt x="839" y="1071"/>
                  </a:lnTo>
                  <a:lnTo>
                    <a:pt x="1401" y="464"/>
                  </a:lnTo>
                  <a:lnTo>
                    <a:pt x="1829" y="294"/>
                  </a:lnTo>
                  <a:lnTo>
                    <a:pt x="2017" y="268"/>
                  </a:lnTo>
                  <a:lnTo>
                    <a:pt x="2151" y="259"/>
                  </a:lnTo>
                  <a:lnTo>
                    <a:pt x="1856" y="89"/>
                  </a:lnTo>
                  <a:lnTo>
                    <a:pt x="1767" y="45"/>
                  </a:lnTo>
                  <a:cubicBezTo>
                    <a:pt x="1699" y="15"/>
                    <a:pt x="1622" y="0"/>
                    <a:pt x="1540"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5"/>
            <p:cNvSpPr/>
            <p:nvPr/>
          </p:nvSpPr>
          <p:spPr>
            <a:xfrm>
              <a:off x="3866075" y="1890950"/>
              <a:ext cx="53325" cy="68525"/>
            </a:xfrm>
            <a:custGeom>
              <a:avLst/>
              <a:gdLst/>
              <a:ahLst/>
              <a:cxnLst/>
              <a:rect l="l" t="t" r="r" b="b"/>
              <a:pathLst>
                <a:path w="2133" h="2741" extrusionOk="0">
                  <a:moveTo>
                    <a:pt x="1545" y="0"/>
                  </a:moveTo>
                  <a:cubicBezTo>
                    <a:pt x="1403" y="0"/>
                    <a:pt x="1242" y="47"/>
                    <a:pt x="1071" y="145"/>
                  </a:cubicBezTo>
                  <a:cubicBezTo>
                    <a:pt x="482" y="493"/>
                    <a:pt x="1" y="1314"/>
                    <a:pt x="1" y="1983"/>
                  </a:cubicBezTo>
                  <a:cubicBezTo>
                    <a:pt x="1" y="2461"/>
                    <a:pt x="241" y="2740"/>
                    <a:pt x="589" y="2740"/>
                  </a:cubicBezTo>
                  <a:cubicBezTo>
                    <a:pt x="734" y="2740"/>
                    <a:pt x="898" y="2692"/>
                    <a:pt x="1071" y="2589"/>
                  </a:cubicBezTo>
                  <a:cubicBezTo>
                    <a:pt x="1660" y="2250"/>
                    <a:pt x="2133" y="1430"/>
                    <a:pt x="2133" y="761"/>
                  </a:cubicBezTo>
                  <a:cubicBezTo>
                    <a:pt x="2133" y="279"/>
                    <a:pt x="1894" y="0"/>
                    <a:pt x="1545" y="0"/>
                  </a:cubicBez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5"/>
            <p:cNvSpPr/>
            <p:nvPr/>
          </p:nvSpPr>
          <p:spPr>
            <a:xfrm>
              <a:off x="3931200" y="1748650"/>
              <a:ext cx="215275" cy="130125"/>
            </a:xfrm>
            <a:custGeom>
              <a:avLst/>
              <a:gdLst/>
              <a:ahLst/>
              <a:cxnLst/>
              <a:rect l="l" t="t" r="r" b="b"/>
              <a:pathLst>
                <a:path w="8611" h="5205" extrusionOk="0">
                  <a:moveTo>
                    <a:pt x="5934" y="1"/>
                  </a:moveTo>
                  <a:cubicBezTo>
                    <a:pt x="4642" y="1"/>
                    <a:pt x="3271" y="657"/>
                    <a:pt x="2365" y="1502"/>
                  </a:cubicBezTo>
                  <a:cubicBezTo>
                    <a:pt x="1838" y="1983"/>
                    <a:pt x="1401" y="2545"/>
                    <a:pt x="982" y="3116"/>
                  </a:cubicBezTo>
                  <a:cubicBezTo>
                    <a:pt x="688" y="3527"/>
                    <a:pt x="1" y="4258"/>
                    <a:pt x="188" y="4802"/>
                  </a:cubicBezTo>
                  <a:cubicBezTo>
                    <a:pt x="215" y="4883"/>
                    <a:pt x="259" y="4963"/>
                    <a:pt x="331" y="5016"/>
                  </a:cubicBezTo>
                  <a:cubicBezTo>
                    <a:pt x="402" y="5070"/>
                    <a:pt x="482" y="5106"/>
                    <a:pt x="572" y="5123"/>
                  </a:cubicBezTo>
                  <a:cubicBezTo>
                    <a:pt x="580" y="5132"/>
                    <a:pt x="589" y="5132"/>
                    <a:pt x="598" y="5132"/>
                  </a:cubicBezTo>
                  <a:cubicBezTo>
                    <a:pt x="790" y="5182"/>
                    <a:pt x="987" y="5205"/>
                    <a:pt x="1185" y="5205"/>
                  </a:cubicBezTo>
                  <a:cubicBezTo>
                    <a:pt x="1593" y="5205"/>
                    <a:pt x="2004" y="5107"/>
                    <a:pt x="2383" y="4945"/>
                  </a:cubicBezTo>
                  <a:cubicBezTo>
                    <a:pt x="2427" y="4918"/>
                    <a:pt x="2481" y="4900"/>
                    <a:pt x="2525" y="4874"/>
                  </a:cubicBezTo>
                  <a:cubicBezTo>
                    <a:pt x="3069" y="4606"/>
                    <a:pt x="3712" y="4142"/>
                    <a:pt x="4042" y="3616"/>
                  </a:cubicBezTo>
                  <a:cubicBezTo>
                    <a:pt x="4443" y="2965"/>
                    <a:pt x="5095" y="2376"/>
                    <a:pt x="5790" y="2046"/>
                  </a:cubicBezTo>
                  <a:cubicBezTo>
                    <a:pt x="6181" y="1859"/>
                    <a:pt x="6608" y="1758"/>
                    <a:pt x="7038" y="1758"/>
                  </a:cubicBezTo>
                  <a:cubicBezTo>
                    <a:pt x="7247" y="1758"/>
                    <a:pt x="7457" y="1782"/>
                    <a:pt x="7664" y="1832"/>
                  </a:cubicBezTo>
                  <a:cubicBezTo>
                    <a:pt x="7808" y="1866"/>
                    <a:pt x="8098" y="1977"/>
                    <a:pt x="8314" y="1977"/>
                  </a:cubicBezTo>
                  <a:cubicBezTo>
                    <a:pt x="8485" y="1977"/>
                    <a:pt x="8610" y="1908"/>
                    <a:pt x="8583" y="1680"/>
                  </a:cubicBezTo>
                  <a:cubicBezTo>
                    <a:pt x="8574" y="1635"/>
                    <a:pt x="8565" y="1591"/>
                    <a:pt x="8556" y="1546"/>
                  </a:cubicBezTo>
                  <a:cubicBezTo>
                    <a:pt x="8520" y="1403"/>
                    <a:pt x="8449" y="1278"/>
                    <a:pt x="8377" y="1154"/>
                  </a:cubicBezTo>
                  <a:cubicBezTo>
                    <a:pt x="7985" y="493"/>
                    <a:pt x="7244" y="163"/>
                    <a:pt x="6513" y="47"/>
                  </a:cubicBezTo>
                  <a:cubicBezTo>
                    <a:pt x="6323" y="16"/>
                    <a:pt x="6129" y="1"/>
                    <a:pt x="5934" y="1"/>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5"/>
            <p:cNvSpPr/>
            <p:nvPr/>
          </p:nvSpPr>
          <p:spPr>
            <a:xfrm>
              <a:off x="3945475" y="1779350"/>
              <a:ext cx="201000" cy="99425"/>
            </a:xfrm>
            <a:custGeom>
              <a:avLst/>
              <a:gdLst/>
              <a:ahLst/>
              <a:cxnLst/>
              <a:rect l="l" t="t" r="r" b="b"/>
              <a:pathLst>
                <a:path w="8040" h="3977" extrusionOk="0">
                  <a:moveTo>
                    <a:pt x="6259" y="1"/>
                  </a:moveTo>
                  <a:cubicBezTo>
                    <a:pt x="5896" y="1"/>
                    <a:pt x="5535" y="63"/>
                    <a:pt x="5184" y="229"/>
                  </a:cubicBezTo>
                  <a:cubicBezTo>
                    <a:pt x="5032" y="309"/>
                    <a:pt x="4871" y="363"/>
                    <a:pt x="4720" y="452"/>
                  </a:cubicBezTo>
                  <a:cubicBezTo>
                    <a:pt x="4006" y="889"/>
                    <a:pt x="3355" y="1424"/>
                    <a:pt x="2811" y="2076"/>
                  </a:cubicBezTo>
                  <a:cubicBezTo>
                    <a:pt x="2802" y="2084"/>
                    <a:pt x="2793" y="2093"/>
                    <a:pt x="2784" y="2102"/>
                  </a:cubicBezTo>
                  <a:cubicBezTo>
                    <a:pt x="2659" y="2263"/>
                    <a:pt x="2543" y="2423"/>
                    <a:pt x="2418" y="2575"/>
                  </a:cubicBezTo>
                  <a:cubicBezTo>
                    <a:pt x="2043" y="3021"/>
                    <a:pt x="1642" y="3316"/>
                    <a:pt x="1098" y="3512"/>
                  </a:cubicBezTo>
                  <a:cubicBezTo>
                    <a:pt x="732" y="3646"/>
                    <a:pt x="340" y="3717"/>
                    <a:pt x="1" y="3895"/>
                  </a:cubicBezTo>
                  <a:cubicBezTo>
                    <a:pt x="9" y="3904"/>
                    <a:pt x="18" y="3904"/>
                    <a:pt x="27" y="3904"/>
                  </a:cubicBezTo>
                  <a:cubicBezTo>
                    <a:pt x="219" y="3954"/>
                    <a:pt x="416" y="3977"/>
                    <a:pt x="614" y="3977"/>
                  </a:cubicBezTo>
                  <a:cubicBezTo>
                    <a:pt x="1022" y="3977"/>
                    <a:pt x="1433" y="3879"/>
                    <a:pt x="1812" y="3717"/>
                  </a:cubicBezTo>
                  <a:cubicBezTo>
                    <a:pt x="1856" y="3690"/>
                    <a:pt x="1910" y="3672"/>
                    <a:pt x="1954" y="3646"/>
                  </a:cubicBezTo>
                  <a:cubicBezTo>
                    <a:pt x="2498" y="3378"/>
                    <a:pt x="3141" y="2914"/>
                    <a:pt x="3471" y="2388"/>
                  </a:cubicBezTo>
                  <a:cubicBezTo>
                    <a:pt x="3872" y="1737"/>
                    <a:pt x="4524" y="1148"/>
                    <a:pt x="5219" y="818"/>
                  </a:cubicBezTo>
                  <a:cubicBezTo>
                    <a:pt x="5610" y="631"/>
                    <a:pt x="6037" y="530"/>
                    <a:pt x="6467" y="530"/>
                  </a:cubicBezTo>
                  <a:cubicBezTo>
                    <a:pt x="6676" y="530"/>
                    <a:pt x="6886" y="554"/>
                    <a:pt x="7093" y="604"/>
                  </a:cubicBezTo>
                  <a:cubicBezTo>
                    <a:pt x="7237" y="638"/>
                    <a:pt x="7527" y="749"/>
                    <a:pt x="7743" y="749"/>
                  </a:cubicBezTo>
                  <a:cubicBezTo>
                    <a:pt x="7914" y="749"/>
                    <a:pt x="8039" y="680"/>
                    <a:pt x="8012" y="452"/>
                  </a:cubicBezTo>
                  <a:cubicBezTo>
                    <a:pt x="8003" y="407"/>
                    <a:pt x="7994" y="363"/>
                    <a:pt x="7985" y="318"/>
                  </a:cubicBezTo>
                  <a:cubicBezTo>
                    <a:pt x="7421" y="159"/>
                    <a:pt x="6837" y="1"/>
                    <a:pt x="6259" y="1"/>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5"/>
            <p:cNvSpPr/>
            <p:nvPr/>
          </p:nvSpPr>
          <p:spPr>
            <a:xfrm>
              <a:off x="3860950" y="1746700"/>
              <a:ext cx="208550" cy="151425"/>
            </a:xfrm>
            <a:custGeom>
              <a:avLst/>
              <a:gdLst/>
              <a:ahLst/>
              <a:cxnLst/>
              <a:rect l="l" t="t" r="r" b="b"/>
              <a:pathLst>
                <a:path w="8342" h="6057" extrusionOk="0">
                  <a:moveTo>
                    <a:pt x="6655" y="1"/>
                  </a:moveTo>
                  <a:cubicBezTo>
                    <a:pt x="6602" y="1"/>
                    <a:pt x="6548" y="6"/>
                    <a:pt x="6495" y="18"/>
                  </a:cubicBezTo>
                  <a:cubicBezTo>
                    <a:pt x="6433" y="36"/>
                    <a:pt x="6361" y="54"/>
                    <a:pt x="6299" y="81"/>
                  </a:cubicBezTo>
                  <a:cubicBezTo>
                    <a:pt x="6076" y="179"/>
                    <a:pt x="5853" y="313"/>
                    <a:pt x="5656" y="464"/>
                  </a:cubicBezTo>
                  <a:cubicBezTo>
                    <a:pt x="5362" y="580"/>
                    <a:pt x="5077" y="723"/>
                    <a:pt x="4809" y="884"/>
                  </a:cubicBezTo>
                  <a:cubicBezTo>
                    <a:pt x="3970" y="1392"/>
                    <a:pt x="3221" y="2052"/>
                    <a:pt x="2329" y="2454"/>
                  </a:cubicBezTo>
                  <a:cubicBezTo>
                    <a:pt x="1829" y="2686"/>
                    <a:pt x="464" y="2828"/>
                    <a:pt x="170" y="3328"/>
                  </a:cubicBezTo>
                  <a:cubicBezTo>
                    <a:pt x="0" y="3613"/>
                    <a:pt x="197" y="4309"/>
                    <a:pt x="241" y="4622"/>
                  </a:cubicBezTo>
                  <a:cubicBezTo>
                    <a:pt x="378" y="5556"/>
                    <a:pt x="1106" y="6056"/>
                    <a:pt x="1972" y="6056"/>
                  </a:cubicBezTo>
                  <a:cubicBezTo>
                    <a:pt x="2180" y="6056"/>
                    <a:pt x="2396" y="6027"/>
                    <a:pt x="2614" y="5969"/>
                  </a:cubicBezTo>
                  <a:cubicBezTo>
                    <a:pt x="3908" y="5630"/>
                    <a:pt x="4729" y="4443"/>
                    <a:pt x="5523" y="3453"/>
                  </a:cubicBezTo>
                  <a:cubicBezTo>
                    <a:pt x="5888" y="2989"/>
                    <a:pt x="6236" y="2516"/>
                    <a:pt x="6763" y="2222"/>
                  </a:cubicBezTo>
                  <a:cubicBezTo>
                    <a:pt x="7298" y="1918"/>
                    <a:pt x="8342" y="1553"/>
                    <a:pt x="7851" y="732"/>
                  </a:cubicBezTo>
                  <a:cubicBezTo>
                    <a:pt x="7717" y="509"/>
                    <a:pt x="7521" y="322"/>
                    <a:pt x="7289" y="197"/>
                  </a:cubicBezTo>
                  <a:cubicBezTo>
                    <a:pt x="7094" y="96"/>
                    <a:pt x="6877" y="1"/>
                    <a:pt x="6655" y="1"/>
                  </a:cubicBez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5"/>
            <p:cNvSpPr/>
            <p:nvPr/>
          </p:nvSpPr>
          <p:spPr>
            <a:xfrm>
              <a:off x="3873650" y="1747125"/>
              <a:ext cx="176400" cy="120225"/>
            </a:xfrm>
            <a:custGeom>
              <a:avLst/>
              <a:gdLst/>
              <a:ahLst/>
              <a:cxnLst/>
              <a:rect l="l" t="t" r="r" b="b"/>
              <a:pathLst>
                <a:path w="7056" h="4809" extrusionOk="0">
                  <a:moveTo>
                    <a:pt x="5922" y="0"/>
                  </a:moveTo>
                  <a:cubicBezTo>
                    <a:pt x="5908" y="0"/>
                    <a:pt x="5894" y="0"/>
                    <a:pt x="5880" y="1"/>
                  </a:cubicBezTo>
                  <a:cubicBezTo>
                    <a:pt x="5791" y="1"/>
                    <a:pt x="5702" y="19"/>
                    <a:pt x="5612" y="28"/>
                  </a:cubicBezTo>
                  <a:cubicBezTo>
                    <a:pt x="5113" y="108"/>
                    <a:pt x="4640" y="322"/>
                    <a:pt x="4212" y="581"/>
                  </a:cubicBezTo>
                  <a:cubicBezTo>
                    <a:pt x="3462" y="1036"/>
                    <a:pt x="2802" y="1625"/>
                    <a:pt x="2017" y="1973"/>
                  </a:cubicBezTo>
                  <a:cubicBezTo>
                    <a:pt x="1669" y="2133"/>
                    <a:pt x="1" y="2303"/>
                    <a:pt x="188" y="2910"/>
                  </a:cubicBezTo>
                  <a:cubicBezTo>
                    <a:pt x="224" y="3017"/>
                    <a:pt x="331" y="3079"/>
                    <a:pt x="429" y="3124"/>
                  </a:cubicBezTo>
                  <a:cubicBezTo>
                    <a:pt x="741" y="3275"/>
                    <a:pt x="1107" y="3338"/>
                    <a:pt x="1384" y="3552"/>
                  </a:cubicBezTo>
                  <a:cubicBezTo>
                    <a:pt x="1580" y="3704"/>
                    <a:pt x="1714" y="3918"/>
                    <a:pt x="1857" y="4132"/>
                  </a:cubicBezTo>
                  <a:cubicBezTo>
                    <a:pt x="1990" y="4337"/>
                    <a:pt x="2142" y="4551"/>
                    <a:pt x="2356" y="4694"/>
                  </a:cubicBezTo>
                  <a:cubicBezTo>
                    <a:pt x="2480" y="4774"/>
                    <a:pt x="2602" y="4808"/>
                    <a:pt x="2721" y="4808"/>
                  </a:cubicBezTo>
                  <a:cubicBezTo>
                    <a:pt x="3089" y="4808"/>
                    <a:pt x="3425" y="4484"/>
                    <a:pt x="3694" y="4221"/>
                  </a:cubicBezTo>
                  <a:cubicBezTo>
                    <a:pt x="4114" y="3811"/>
                    <a:pt x="4470" y="3329"/>
                    <a:pt x="4836" y="2856"/>
                  </a:cubicBezTo>
                  <a:cubicBezTo>
                    <a:pt x="5166" y="2446"/>
                    <a:pt x="5478" y="2026"/>
                    <a:pt x="5942" y="1768"/>
                  </a:cubicBezTo>
                  <a:cubicBezTo>
                    <a:pt x="6308" y="1554"/>
                    <a:pt x="6950" y="1375"/>
                    <a:pt x="7004" y="876"/>
                  </a:cubicBezTo>
                  <a:cubicBezTo>
                    <a:pt x="7056" y="384"/>
                    <a:pt x="6356" y="0"/>
                    <a:pt x="5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5"/>
            <p:cNvSpPr/>
            <p:nvPr/>
          </p:nvSpPr>
          <p:spPr>
            <a:xfrm>
              <a:off x="3728925" y="1807100"/>
              <a:ext cx="195400" cy="117875"/>
            </a:xfrm>
            <a:custGeom>
              <a:avLst/>
              <a:gdLst/>
              <a:ahLst/>
              <a:cxnLst/>
              <a:rect l="l" t="t" r="r" b="b"/>
              <a:pathLst>
                <a:path w="7816" h="4715" extrusionOk="0">
                  <a:moveTo>
                    <a:pt x="4014" y="0"/>
                  </a:moveTo>
                  <a:cubicBezTo>
                    <a:pt x="3069" y="0"/>
                    <a:pt x="2123" y="236"/>
                    <a:pt x="1329" y="760"/>
                  </a:cubicBezTo>
                  <a:cubicBezTo>
                    <a:pt x="812" y="1108"/>
                    <a:pt x="45" y="1688"/>
                    <a:pt x="18" y="2384"/>
                  </a:cubicBezTo>
                  <a:cubicBezTo>
                    <a:pt x="0" y="2732"/>
                    <a:pt x="36" y="3089"/>
                    <a:pt x="143" y="3401"/>
                  </a:cubicBezTo>
                  <a:cubicBezTo>
                    <a:pt x="259" y="3704"/>
                    <a:pt x="428" y="3981"/>
                    <a:pt x="705" y="4195"/>
                  </a:cubicBezTo>
                  <a:cubicBezTo>
                    <a:pt x="723" y="4213"/>
                    <a:pt x="741" y="4222"/>
                    <a:pt x="758" y="4240"/>
                  </a:cubicBezTo>
                  <a:cubicBezTo>
                    <a:pt x="999" y="4409"/>
                    <a:pt x="1276" y="4525"/>
                    <a:pt x="1552" y="4641"/>
                  </a:cubicBezTo>
                  <a:cubicBezTo>
                    <a:pt x="1696" y="4699"/>
                    <a:pt x="1869" y="4715"/>
                    <a:pt x="2041" y="4715"/>
                  </a:cubicBezTo>
                  <a:cubicBezTo>
                    <a:pt x="2190" y="4715"/>
                    <a:pt x="2339" y="4703"/>
                    <a:pt x="2471" y="4695"/>
                  </a:cubicBezTo>
                  <a:cubicBezTo>
                    <a:pt x="3158" y="4659"/>
                    <a:pt x="3827" y="4507"/>
                    <a:pt x="4470" y="4275"/>
                  </a:cubicBezTo>
                  <a:cubicBezTo>
                    <a:pt x="5201" y="4017"/>
                    <a:pt x="5897" y="3660"/>
                    <a:pt x="6566" y="3267"/>
                  </a:cubicBezTo>
                  <a:cubicBezTo>
                    <a:pt x="7075" y="2973"/>
                    <a:pt x="7708" y="2687"/>
                    <a:pt x="7797" y="2036"/>
                  </a:cubicBezTo>
                  <a:cubicBezTo>
                    <a:pt x="7797" y="2009"/>
                    <a:pt x="7797" y="1983"/>
                    <a:pt x="7806" y="1956"/>
                  </a:cubicBezTo>
                  <a:cubicBezTo>
                    <a:pt x="7806" y="1813"/>
                    <a:pt x="7815" y="1679"/>
                    <a:pt x="7788" y="1563"/>
                  </a:cubicBezTo>
                  <a:cubicBezTo>
                    <a:pt x="7762" y="1403"/>
                    <a:pt x="7699" y="1251"/>
                    <a:pt x="7547" y="1135"/>
                  </a:cubicBezTo>
                  <a:cubicBezTo>
                    <a:pt x="7307" y="939"/>
                    <a:pt x="7021" y="787"/>
                    <a:pt x="6753" y="653"/>
                  </a:cubicBezTo>
                  <a:cubicBezTo>
                    <a:pt x="6182" y="368"/>
                    <a:pt x="5558" y="172"/>
                    <a:pt x="4934" y="73"/>
                  </a:cubicBezTo>
                  <a:cubicBezTo>
                    <a:pt x="4631" y="25"/>
                    <a:pt x="4323" y="0"/>
                    <a:pt x="4014" y="0"/>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5"/>
            <p:cNvSpPr/>
            <p:nvPr/>
          </p:nvSpPr>
          <p:spPr>
            <a:xfrm>
              <a:off x="3750775" y="1848250"/>
              <a:ext cx="173325" cy="76725"/>
            </a:xfrm>
            <a:custGeom>
              <a:avLst/>
              <a:gdLst/>
              <a:ahLst/>
              <a:cxnLst/>
              <a:rect l="l" t="t" r="r" b="b"/>
              <a:pathLst>
                <a:path w="6933" h="3069" extrusionOk="0">
                  <a:moveTo>
                    <a:pt x="4819" y="1"/>
                  </a:moveTo>
                  <a:cubicBezTo>
                    <a:pt x="4003" y="1"/>
                    <a:pt x="3180" y="125"/>
                    <a:pt x="2400" y="319"/>
                  </a:cubicBezTo>
                  <a:cubicBezTo>
                    <a:pt x="1865" y="453"/>
                    <a:pt x="1330" y="631"/>
                    <a:pt x="884" y="952"/>
                  </a:cubicBezTo>
                  <a:cubicBezTo>
                    <a:pt x="429" y="1273"/>
                    <a:pt x="72" y="1755"/>
                    <a:pt x="18" y="2308"/>
                  </a:cubicBezTo>
                  <a:cubicBezTo>
                    <a:pt x="9" y="2379"/>
                    <a:pt x="0" y="2451"/>
                    <a:pt x="9" y="2531"/>
                  </a:cubicBezTo>
                  <a:cubicBezTo>
                    <a:pt x="18" y="2602"/>
                    <a:pt x="45" y="2674"/>
                    <a:pt x="99" y="2727"/>
                  </a:cubicBezTo>
                  <a:cubicBezTo>
                    <a:pt x="232" y="2852"/>
                    <a:pt x="509" y="2924"/>
                    <a:pt x="678" y="2995"/>
                  </a:cubicBezTo>
                  <a:cubicBezTo>
                    <a:pt x="822" y="3053"/>
                    <a:pt x="995" y="3069"/>
                    <a:pt x="1167" y="3069"/>
                  </a:cubicBezTo>
                  <a:cubicBezTo>
                    <a:pt x="1316" y="3069"/>
                    <a:pt x="1465" y="3057"/>
                    <a:pt x="1597" y="3049"/>
                  </a:cubicBezTo>
                  <a:cubicBezTo>
                    <a:pt x="2284" y="3013"/>
                    <a:pt x="2953" y="2861"/>
                    <a:pt x="3596" y="2629"/>
                  </a:cubicBezTo>
                  <a:cubicBezTo>
                    <a:pt x="4327" y="2371"/>
                    <a:pt x="5023" y="2014"/>
                    <a:pt x="5692" y="1621"/>
                  </a:cubicBezTo>
                  <a:cubicBezTo>
                    <a:pt x="6201" y="1327"/>
                    <a:pt x="6834" y="1041"/>
                    <a:pt x="6923" y="390"/>
                  </a:cubicBezTo>
                  <a:cubicBezTo>
                    <a:pt x="6932" y="283"/>
                    <a:pt x="6281" y="149"/>
                    <a:pt x="6192" y="131"/>
                  </a:cubicBezTo>
                  <a:cubicBezTo>
                    <a:pt x="5743" y="41"/>
                    <a:pt x="5282" y="1"/>
                    <a:pt x="4819" y="1"/>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5"/>
            <p:cNvSpPr/>
            <p:nvPr/>
          </p:nvSpPr>
          <p:spPr>
            <a:xfrm>
              <a:off x="3651525" y="1625600"/>
              <a:ext cx="60250" cy="43725"/>
            </a:xfrm>
            <a:custGeom>
              <a:avLst/>
              <a:gdLst/>
              <a:ahLst/>
              <a:cxnLst/>
              <a:rect l="l" t="t" r="r" b="b"/>
              <a:pathLst>
                <a:path w="2410" h="1749" extrusionOk="0">
                  <a:moveTo>
                    <a:pt x="357" y="1"/>
                  </a:moveTo>
                  <a:cubicBezTo>
                    <a:pt x="323" y="1"/>
                    <a:pt x="284" y="15"/>
                    <a:pt x="241" y="45"/>
                  </a:cubicBezTo>
                  <a:cubicBezTo>
                    <a:pt x="108" y="134"/>
                    <a:pt x="1" y="366"/>
                    <a:pt x="18" y="562"/>
                  </a:cubicBezTo>
                  <a:cubicBezTo>
                    <a:pt x="27" y="669"/>
                    <a:pt x="72" y="750"/>
                    <a:pt x="125" y="777"/>
                  </a:cubicBezTo>
                  <a:lnTo>
                    <a:pt x="2115" y="1749"/>
                  </a:lnTo>
                  <a:lnTo>
                    <a:pt x="2115" y="1695"/>
                  </a:lnTo>
                  <a:cubicBezTo>
                    <a:pt x="2133" y="1686"/>
                    <a:pt x="2151" y="1678"/>
                    <a:pt x="2168" y="1669"/>
                  </a:cubicBezTo>
                  <a:cubicBezTo>
                    <a:pt x="2311" y="1570"/>
                    <a:pt x="2409" y="1339"/>
                    <a:pt x="2400" y="1142"/>
                  </a:cubicBezTo>
                  <a:cubicBezTo>
                    <a:pt x="2391" y="1098"/>
                    <a:pt x="2383" y="1053"/>
                    <a:pt x="2365" y="1017"/>
                  </a:cubicBezTo>
                  <a:lnTo>
                    <a:pt x="2409" y="1000"/>
                  </a:lnTo>
                  <a:lnTo>
                    <a:pt x="429" y="27"/>
                  </a:lnTo>
                  <a:cubicBezTo>
                    <a:pt x="420" y="18"/>
                    <a:pt x="411" y="18"/>
                    <a:pt x="402" y="9"/>
                  </a:cubicBezTo>
                  <a:cubicBezTo>
                    <a:pt x="388" y="4"/>
                    <a:pt x="373" y="1"/>
                    <a:pt x="357"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5"/>
            <p:cNvSpPr/>
            <p:nvPr/>
          </p:nvSpPr>
          <p:spPr>
            <a:xfrm>
              <a:off x="3651750" y="1629600"/>
              <a:ext cx="59125" cy="39725"/>
            </a:xfrm>
            <a:custGeom>
              <a:avLst/>
              <a:gdLst/>
              <a:ahLst/>
              <a:cxnLst/>
              <a:rect l="l" t="t" r="r" b="b"/>
              <a:pathLst>
                <a:path w="2365" h="1589" extrusionOk="0">
                  <a:moveTo>
                    <a:pt x="116" y="1"/>
                  </a:moveTo>
                  <a:lnTo>
                    <a:pt x="116" y="1"/>
                  </a:lnTo>
                  <a:cubicBezTo>
                    <a:pt x="45" y="117"/>
                    <a:pt x="1" y="269"/>
                    <a:pt x="9" y="402"/>
                  </a:cubicBezTo>
                  <a:cubicBezTo>
                    <a:pt x="18" y="509"/>
                    <a:pt x="63" y="590"/>
                    <a:pt x="116" y="617"/>
                  </a:cubicBezTo>
                  <a:lnTo>
                    <a:pt x="2106" y="1589"/>
                  </a:lnTo>
                  <a:lnTo>
                    <a:pt x="2106" y="1535"/>
                  </a:lnTo>
                  <a:cubicBezTo>
                    <a:pt x="2124" y="1526"/>
                    <a:pt x="2142" y="1518"/>
                    <a:pt x="2159" y="1509"/>
                  </a:cubicBezTo>
                  <a:cubicBezTo>
                    <a:pt x="2258" y="1446"/>
                    <a:pt x="2329" y="1312"/>
                    <a:pt x="2365" y="1179"/>
                  </a:cubicBezTo>
                  <a:lnTo>
                    <a:pt x="2365" y="1179"/>
                  </a:lnTo>
                  <a:cubicBezTo>
                    <a:pt x="2329" y="1232"/>
                    <a:pt x="2293" y="1277"/>
                    <a:pt x="2249" y="1303"/>
                  </a:cubicBezTo>
                  <a:cubicBezTo>
                    <a:pt x="2231" y="1312"/>
                    <a:pt x="2213" y="1321"/>
                    <a:pt x="2195" y="1330"/>
                  </a:cubicBezTo>
                  <a:lnTo>
                    <a:pt x="2195" y="1384"/>
                  </a:lnTo>
                  <a:lnTo>
                    <a:pt x="215" y="411"/>
                  </a:lnTo>
                  <a:cubicBezTo>
                    <a:pt x="152" y="385"/>
                    <a:pt x="108" y="313"/>
                    <a:pt x="99" y="197"/>
                  </a:cubicBezTo>
                  <a:cubicBezTo>
                    <a:pt x="90" y="135"/>
                    <a:pt x="99" y="72"/>
                    <a:pt x="116"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5"/>
            <p:cNvSpPr/>
            <p:nvPr/>
          </p:nvSpPr>
          <p:spPr>
            <a:xfrm>
              <a:off x="3701050" y="1649975"/>
              <a:ext cx="13175" cy="19525"/>
            </a:xfrm>
            <a:custGeom>
              <a:avLst/>
              <a:gdLst/>
              <a:ahLst/>
              <a:cxnLst/>
              <a:rect l="l" t="t" r="r" b="b"/>
              <a:pathLst>
                <a:path w="527" h="781" extrusionOk="0">
                  <a:moveTo>
                    <a:pt x="353" y="0"/>
                  </a:moveTo>
                  <a:cubicBezTo>
                    <a:pt x="318" y="0"/>
                    <a:pt x="280" y="14"/>
                    <a:pt x="241" y="42"/>
                  </a:cubicBezTo>
                  <a:cubicBezTo>
                    <a:pt x="98" y="132"/>
                    <a:pt x="0" y="364"/>
                    <a:pt x="9" y="560"/>
                  </a:cubicBezTo>
                  <a:cubicBezTo>
                    <a:pt x="22" y="699"/>
                    <a:pt x="88" y="780"/>
                    <a:pt x="174" y="780"/>
                  </a:cubicBezTo>
                  <a:cubicBezTo>
                    <a:pt x="209" y="780"/>
                    <a:pt x="247" y="767"/>
                    <a:pt x="286" y="738"/>
                  </a:cubicBezTo>
                  <a:cubicBezTo>
                    <a:pt x="428" y="649"/>
                    <a:pt x="526" y="417"/>
                    <a:pt x="517" y="221"/>
                  </a:cubicBezTo>
                  <a:cubicBezTo>
                    <a:pt x="505" y="81"/>
                    <a:pt x="438" y="0"/>
                    <a:pt x="353" y="0"/>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5"/>
            <p:cNvSpPr/>
            <p:nvPr/>
          </p:nvSpPr>
          <p:spPr>
            <a:xfrm>
              <a:off x="3693450" y="1643900"/>
              <a:ext cx="20775" cy="29675"/>
            </a:xfrm>
            <a:custGeom>
              <a:avLst/>
              <a:gdLst/>
              <a:ahLst/>
              <a:cxnLst/>
              <a:rect l="l" t="t" r="r" b="b"/>
              <a:pathLst>
                <a:path w="831" h="1187" extrusionOk="0">
                  <a:moveTo>
                    <a:pt x="489" y="0"/>
                  </a:moveTo>
                  <a:cubicBezTo>
                    <a:pt x="438" y="0"/>
                    <a:pt x="387" y="16"/>
                    <a:pt x="331" y="53"/>
                  </a:cubicBezTo>
                  <a:cubicBezTo>
                    <a:pt x="143" y="178"/>
                    <a:pt x="1" y="499"/>
                    <a:pt x="19" y="767"/>
                  </a:cubicBezTo>
                  <a:cubicBezTo>
                    <a:pt x="28" y="919"/>
                    <a:pt x="90" y="1026"/>
                    <a:pt x="179" y="1062"/>
                  </a:cubicBezTo>
                  <a:lnTo>
                    <a:pt x="420" y="1186"/>
                  </a:lnTo>
                  <a:lnTo>
                    <a:pt x="429" y="1106"/>
                  </a:lnTo>
                  <a:cubicBezTo>
                    <a:pt x="447" y="1097"/>
                    <a:pt x="474" y="1088"/>
                    <a:pt x="500" y="1070"/>
                  </a:cubicBezTo>
                  <a:cubicBezTo>
                    <a:pt x="688" y="946"/>
                    <a:pt x="830" y="615"/>
                    <a:pt x="813" y="357"/>
                  </a:cubicBezTo>
                  <a:cubicBezTo>
                    <a:pt x="804" y="285"/>
                    <a:pt x="795" y="223"/>
                    <a:pt x="768" y="178"/>
                  </a:cubicBezTo>
                  <a:lnTo>
                    <a:pt x="830" y="152"/>
                  </a:lnTo>
                  <a:lnTo>
                    <a:pt x="590" y="27"/>
                  </a:lnTo>
                  <a:cubicBezTo>
                    <a:pt x="581" y="18"/>
                    <a:pt x="563" y="18"/>
                    <a:pt x="554" y="9"/>
                  </a:cubicBezTo>
                  <a:cubicBezTo>
                    <a:pt x="532" y="3"/>
                    <a:pt x="511" y="0"/>
                    <a:pt x="489"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5"/>
            <p:cNvSpPr/>
            <p:nvPr/>
          </p:nvSpPr>
          <p:spPr>
            <a:xfrm>
              <a:off x="3693900" y="1649025"/>
              <a:ext cx="20325" cy="24550"/>
            </a:xfrm>
            <a:custGeom>
              <a:avLst/>
              <a:gdLst/>
              <a:ahLst/>
              <a:cxnLst/>
              <a:rect l="l" t="t" r="r" b="b"/>
              <a:pathLst>
                <a:path w="813" h="982" extrusionOk="0">
                  <a:moveTo>
                    <a:pt x="759" y="0"/>
                  </a:moveTo>
                  <a:cubicBezTo>
                    <a:pt x="723" y="214"/>
                    <a:pt x="607" y="437"/>
                    <a:pt x="456" y="535"/>
                  </a:cubicBezTo>
                  <a:cubicBezTo>
                    <a:pt x="429" y="553"/>
                    <a:pt x="411" y="562"/>
                    <a:pt x="384" y="571"/>
                  </a:cubicBezTo>
                  <a:lnTo>
                    <a:pt x="384" y="651"/>
                  </a:lnTo>
                  <a:lnTo>
                    <a:pt x="134" y="526"/>
                  </a:lnTo>
                  <a:cubicBezTo>
                    <a:pt x="81" y="500"/>
                    <a:pt x="45" y="428"/>
                    <a:pt x="18" y="366"/>
                  </a:cubicBezTo>
                  <a:cubicBezTo>
                    <a:pt x="1" y="428"/>
                    <a:pt x="1" y="509"/>
                    <a:pt x="1" y="562"/>
                  </a:cubicBezTo>
                  <a:cubicBezTo>
                    <a:pt x="10" y="714"/>
                    <a:pt x="72" y="821"/>
                    <a:pt x="161" y="857"/>
                  </a:cubicBezTo>
                  <a:lnTo>
                    <a:pt x="402" y="981"/>
                  </a:lnTo>
                  <a:lnTo>
                    <a:pt x="411" y="901"/>
                  </a:lnTo>
                  <a:cubicBezTo>
                    <a:pt x="429" y="892"/>
                    <a:pt x="456" y="883"/>
                    <a:pt x="482" y="865"/>
                  </a:cubicBezTo>
                  <a:cubicBezTo>
                    <a:pt x="670" y="741"/>
                    <a:pt x="812" y="410"/>
                    <a:pt x="795" y="152"/>
                  </a:cubicBezTo>
                  <a:cubicBezTo>
                    <a:pt x="795" y="89"/>
                    <a:pt x="777" y="45"/>
                    <a:pt x="759"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5"/>
            <p:cNvSpPr/>
            <p:nvPr/>
          </p:nvSpPr>
          <p:spPr>
            <a:xfrm>
              <a:off x="3713075" y="1647225"/>
              <a:ext cx="1150" cy="925"/>
            </a:xfrm>
            <a:custGeom>
              <a:avLst/>
              <a:gdLst/>
              <a:ahLst/>
              <a:cxnLst/>
              <a:rect l="l" t="t" r="r" b="b"/>
              <a:pathLst>
                <a:path w="46" h="37" extrusionOk="0">
                  <a:moveTo>
                    <a:pt x="1" y="1"/>
                  </a:moveTo>
                  <a:cubicBezTo>
                    <a:pt x="1" y="10"/>
                    <a:pt x="1" y="27"/>
                    <a:pt x="1" y="36"/>
                  </a:cubicBezTo>
                  <a:lnTo>
                    <a:pt x="45" y="19"/>
                  </a:lnTo>
                  <a:lnTo>
                    <a:pt x="1" y="1"/>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5"/>
            <p:cNvSpPr/>
            <p:nvPr/>
          </p:nvSpPr>
          <p:spPr>
            <a:xfrm>
              <a:off x="3699475" y="1646825"/>
              <a:ext cx="18325" cy="26925"/>
            </a:xfrm>
            <a:custGeom>
              <a:avLst/>
              <a:gdLst/>
              <a:ahLst/>
              <a:cxnLst/>
              <a:rect l="l" t="t" r="r" b="b"/>
              <a:pathLst>
                <a:path w="733" h="1077" extrusionOk="0">
                  <a:moveTo>
                    <a:pt x="482" y="0"/>
                  </a:moveTo>
                  <a:cubicBezTo>
                    <a:pt x="435" y="0"/>
                    <a:pt x="383" y="17"/>
                    <a:pt x="331" y="52"/>
                  </a:cubicBezTo>
                  <a:cubicBezTo>
                    <a:pt x="134" y="186"/>
                    <a:pt x="1" y="507"/>
                    <a:pt x="18" y="775"/>
                  </a:cubicBezTo>
                  <a:cubicBezTo>
                    <a:pt x="31" y="967"/>
                    <a:pt x="122" y="1077"/>
                    <a:pt x="242" y="1077"/>
                  </a:cubicBezTo>
                  <a:cubicBezTo>
                    <a:pt x="289" y="1077"/>
                    <a:pt x="340" y="1060"/>
                    <a:pt x="393" y="1025"/>
                  </a:cubicBezTo>
                  <a:cubicBezTo>
                    <a:pt x="589" y="891"/>
                    <a:pt x="732" y="570"/>
                    <a:pt x="714" y="302"/>
                  </a:cubicBezTo>
                  <a:cubicBezTo>
                    <a:pt x="695" y="110"/>
                    <a:pt x="602" y="0"/>
                    <a:pt x="482" y="0"/>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5"/>
            <p:cNvSpPr/>
            <p:nvPr/>
          </p:nvSpPr>
          <p:spPr>
            <a:xfrm>
              <a:off x="3639925" y="1967850"/>
              <a:ext cx="61575" cy="110600"/>
            </a:xfrm>
            <a:custGeom>
              <a:avLst/>
              <a:gdLst/>
              <a:ahLst/>
              <a:cxnLst/>
              <a:rect l="l" t="t" r="r" b="b"/>
              <a:pathLst>
                <a:path w="2463" h="4424" extrusionOk="0">
                  <a:moveTo>
                    <a:pt x="1988" y="1"/>
                  </a:moveTo>
                  <a:cubicBezTo>
                    <a:pt x="1944" y="1"/>
                    <a:pt x="1899" y="5"/>
                    <a:pt x="1856" y="13"/>
                  </a:cubicBezTo>
                  <a:cubicBezTo>
                    <a:pt x="1758" y="22"/>
                    <a:pt x="1669" y="49"/>
                    <a:pt x="1606" y="93"/>
                  </a:cubicBezTo>
                  <a:cubicBezTo>
                    <a:pt x="1598" y="102"/>
                    <a:pt x="1589" y="120"/>
                    <a:pt x="1571" y="129"/>
                  </a:cubicBezTo>
                  <a:cubicBezTo>
                    <a:pt x="1562" y="138"/>
                    <a:pt x="1553" y="147"/>
                    <a:pt x="1544" y="156"/>
                  </a:cubicBezTo>
                  <a:cubicBezTo>
                    <a:pt x="1544" y="165"/>
                    <a:pt x="1544" y="165"/>
                    <a:pt x="1544" y="174"/>
                  </a:cubicBezTo>
                  <a:cubicBezTo>
                    <a:pt x="1535" y="200"/>
                    <a:pt x="1526" y="227"/>
                    <a:pt x="1517" y="254"/>
                  </a:cubicBezTo>
                  <a:cubicBezTo>
                    <a:pt x="1517" y="254"/>
                    <a:pt x="1517" y="263"/>
                    <a:pt x="1517" y="263"/>
                  </a:cubicBezTo>
                  <a:cubicBezTo>
                    <a:pt x="1330" y="905"/>
                    <a:pt x="973" y="2092"/>
                    <a:pt x="955" y="2154"/>
                  </a:cubicBezTo>
                  <a:cubicBezTo>
                    <a:pt x="884" y="2457"/>
                    <a:pt x="732" y="2734"/>
                    <a:pt x="313" y="3260"/>
                  </a:cubicBezTo>
                  <a:cubicBezTo>
                    <a:pt x="295" y="3278"/>
                    <a:pt x="277" y="3296"/>
                    <a:pt x="268" y="3314"/>
                  </a:cubicBezTo>
                  <a:cubicBezTo>
                    <a:pt x="170" y="3448"/>
                    <a:pt x="72" y="3599"/>
                    <a:pt x="27" y="3769"/>
                  </a:cubicBezTo>
                  <a:cubicBezTo>
                    <a:pt x="19" y="3813"/>
                    <a:pt x="10" y="3840"/>
                    <a:pt x="10" y="3876"/>
                  </a:cubicBezTo>
                  <a:cubicBezTo>
                    <a:pt x="1" y="3885"/>
                    <a:pt x="10" y="3894"/>
                    <a:pt x="10" y="3903"/>
                  </a:cubicBezTo>
                  <a:cubicBezTo>
                    <a:pt x="10" y="3903"/>
                    <a:pt x="10" y="3903"/>
                    <a:pt x="10" y="3912"/>
                  </a:cubicBezTo>
                  <a:cubicBezTo>
                    <a:pt x="10" y="3947"/>
                    <a:pt x="19" y="3983"/>
                    <a:pt x="27" y="4019"/>
                  </a:cubicBezTo>
                  <a:cubicBezTo>
                    <a:pt x="36" y="4045"/>
                    <a:pt x="45" y="4072"/>
                    <a:pt x="63" y="4108"/>
                  </a:cubicBezTo>
                  <a:cubicBezTo>
                    <a:pt x="90" y="4152"/>
                    <a:pt x="108" y="4197"/>
                    <a:pt x="152" y="4233"/>
                  </a:cubicBezTo>
                  <a:cubicBezTo>
                    <a:pt x="188" y="4277"/>
                    <a:pt x="233" y="4304"/>
                    <a:pt x="277" y="4331"/>
                  </a:cubicBezTo>
                  <a:cubicBezTo>
                    <a:pt x="361" y="4384"/>
                    <a:pt x="463" y="4424"/>
                    <a:pt x="563" y="4424"/>
                  </a:cubicBezTo>
                  <a:cubicBezTo>
                    <a:pt x="581" y="4424"/>
                    <a:pt x="599" y="4423"/>
                    <a:pt x="616" y="4420"/>
                  </a:cubicBezTo>
                  <a:cubicBezTo>
                    <a:pt x="688" y="4402"/>
                    <a:pt x="732" y="4349"/>
                    <a:pt x="786" y="4295"/>
                  </a:cubicBezTo>
                  <a:cubicBezTo>
                    <a:pt x="848" y="4215"/>
                    <a:pt x="911" y="4135"/>
                    <a:pt x="973" y="4054"/>
                  </a:cubicBezTo>
                  <a:cubicBezTo>
                    <a:pt x="1143" y="3813"/>
                    <a:pt x="1303" y="3555"/>
                    <a:pt x="1455" y="3305"/>
                  </a:cubicBezTo>
                  <a:cubicBezTo>
                    <a:pt x="1544" y="3162"/>
                    <a:pt x="1633" y="3019"/>
                    <a:pt x="1714" y="2886"/>
                  </a:cubicBezTo>
                  <a:cubicBezTo>
                    <a:pt x="1714" y="2886"/>
                    <a:pt x="2160" y="1396"/>
                    <a:pt x="2445" y="379"/>
                  </a:cubicBezTo>
                  <a:cubicBezTo>
                    <a:pt x="2445" y="379"/>
                    <a:pt x="2454" y="379"/>
                    <a:pt x="2454" y="370"/>
                  </a:cubicBezTo>
                  <a:cubicBezTo>
                    <a:pt x="2454" y="352"/>
                    <a:pt x="2463" y="334"/>
                    <a:pt x="2463" y="316"/>
                  </a:cubicBezTo>
                  <a:cubicBezTo>
                    <a:pt x="2463" y="272"/>
                    <a:pt x="2463" y="236"/>
                    <a:pt x="2445" y="200"/>
                  </a:cubicBezTo>
                  <a:cubicBezTo>
                    <a:pt x="2445" y="191"/>
                    <a:pt x="2445" y="191"/>
                    <a:pt x="2436" y="191"/>
                  </a:cubicBezTo>
                  <a:lnTo>
                    <a:pt x="2436" y="183"/>
                  </a:lnTo>
                  <a:cubicBezTo>
                    <a:pt x="2427" y="174"/>
                    <a:pt x="2427" y="165"/>
                    <a:pt x="2409" y="147"/>
                  </a:cubicBezTo>
                  <a:cubicBezTo>
                    <a:pt x="2392" y="138"/>
                    <a:pt x="2374" y="120"/>
                    <a:pt x="2365" y="111"/>
                  </a:cubicBezTo>
                  <a:cubicBezTo>
                    <a:pt x="2338" y="93"/>
                    <a:pt x="2311" y="75"/>
                    <a:pt x="2284" y="67"/>
                  </a:cubicBezTo>
                  <a:cubicBezTo>
                    <a:pt x="2197" y="23"/>
                    <a:pt x="2092" y="1"/>
                    <a:pt x="1988"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5"/>
            <p:cNvSpPr/>
            <p:nvPr/>
          </p:nvSpPr>
          <p:spPr>
            <a:xfrm>
              <a:off x="3645950" y="1969050"/>
              <a:ext cx="55550" cy="109400"/>
            </a:xfrm>
            <a:custGeom>
              <a:avLst/>
              <a:gdLst/>
              <a:ahLst/>
              <a:cxnLst/>
              <a:rect l="l" t="t" r="r" b="b"/>
              <a:pathLst>
                <a:path w="2222" h="4376" extrusionOk="0">
                  <a:moveTo>
                    <a:pt x="1981" y="1"/>
                  </a:moveTo>
                  <a:cubicBezTo>
                    <a:pt x="1981" y="1"/>
                    <a:pt x="1990" y="10"/>
                    <a:pt x="1990" y="10"/>
                  </a:cubicBezTo>
                  <a:cubicBezTo>
                    <a:pt x="2008" y="19"/>
                    <a:pt x="2017" y="27"/>
                    <a:pt x="2017" y="45"/>
                  </a:cubicBezTo>
                  <a:cubicBezTo>
                    <a:pt x="2026" y="54"/>
                    <a:pt x="2035" y="54"/>
                    <a:pt x="2026" y="54"/>
                  </a:cubicBezTo>
                  <a:cubicBezTo>
                    <a:pt x="2043" y="99"/>
                    <a:pt x="2043" y="135"/>
                    <a:pt x="2043" y="179"/>
                  </a:cubicBezTo>
                  <a:cubicBezTo>
                    <a:pt x="2043" y="197"/>
                    <a:pt x="2035" y="215"/>
                    <a:pt x="2035" y="233"/>
                  </a:cubicBezTo>
                  <a:cubicBezTo>
                    <a:pt x="2035" y="233"/>
                    <a:pt x="2035" y="242"/>
                    <a:pt x="2035" y="242"/>
                  </a:cubicBezTo>
                  <a:cubicBezTo>
                    <a:pt x="1740" y="1259"/>
                    <a:pt x="1294" y="2748"/>
                    <a:pt x="1294" y="2748"/>
                  </a:cubicBezTo>
                  <a:cubicBezTo>
                    <a:pt x="1214" y="2882"/>
                    <a:pt x="1125" y="3025"/>
                    <a:pt x="1044" y="3159"/>
                  </a:cubicBezTo>
                  <a:cubicBezTo>
                    <a:pt x="884" y="3417"/>
                    <a:pt x="723" y="3676"/>
                    <a:pt x="554" y="3917"/>
                  </a:cubicBezTo>
                  <a:cubicBezTo>
                    <a:pt x="491" y="3997"/>
                    <a:pt x="438" y="4078"/>
                    <a:pt x="366" y="4149"/>
                  </a:cubicBezTo>
                  <a:cubicBezTo>
                    <a:pt x="313" y="4203"/>
                    <a:pt x="268" y="4265"/>
                    <a:pt x="197" y="4283"/>
                  </a:cubicBezTo>
                  <a:cubicBezTo>
                    <a:pt x="184" y="4284"/>
                    <a:pt x="171" y="4285"/>
                    <a:pt x="158" y="4285"/>
                  </a:cubicBezTo>
                  <a:cubicBezTo>
                    <a:pt x="103" y="4285"/>
                    <a:pt x="52" y="4271"/>
                    <a:pt x="1" y="4256"/>
                  </a:cubicBezTo>
                  <a:lnTo>
                    <a:pt x="1" y="4256"/>
                  </a:lnTo>
                  <a:cubicBezTo>
                    <a:pt x="10" y="4265"/>
                    <a:pt x="27" y="4274"/>
                    <a:pt x="36" y="4283"/>
                  </a:cubicBezTo>
                  <a:cubicBezTo>
                    <a:pt x="120" y="4336"/>
                    <a:pt x="222" y="4376"/>
                    <a:pt x="322" y="4376"/>
                  </a:cubicBezTo>
                  <a:cubicBezTo>
                    <a:pt x="340" y="4376"/>
                    <a:pt x="358" y="4375"/>
                    <a:pt x="375" y="4372"/>
                  </a:cubicBezTo>
                  <a:cubicBezTo>
                    <a:pt x="447" y="4354"/>
                    <a:pt x="491" y="4301"/>
                    <a:pt x="545" y="4247"/>
                  </a:cubicBezTo>
                  <a:cubicBezTo>
                    <a:pt x="607" y="4167"/>
                    <a:pt x="670" y="4087"/>
                    <a:pt x="732" y="4006"/>
                  </a:cubicBezTo>
                  <a:cubicBezTo>
                    <a:pt x="902" y="3765"/>
                    <a:pt x="1062" y="3507"/>
                    <a:pt x="1214" y="3257"/>
                  </a:cubicBezTo>
                  <a:cubicBezTo>
                    <a:pt x="1303" y="3114"/>
                    <a:pt x="1392" y="2971"/>
                    <a:pt x="1473" y="2838"/>
                  </a:cubicBezTo>
                  <a:cubicBezTo>
                    <a:pt x="1473" y="2838"/>
                    <a:pt x="1919" y="1348"/>
                    <a:pt x="2204" y="331"/>
                  </a:cubicBezTo>
                  <a:cubicBezTo>
                    <a:pt x="2204" y="331"/>
                    <a:pt x="2213" y="331"/>
                    <a:pt x="2213" y="322"/>
                  </a:cubicBezTo>
                  <a:cubicBezTo>
                    <a:pt x="2213" y="304"/>
                    <a:pt x="2222" y="286"/>
                    <a:pt x="2222" y="268"/>
                  </a:cubicBezTo>
                  <a:cubicBezTo>
                    <a:pt x="2222" y="224"/>
                    <a:pt x="2222" y="188"/>
                    <a:pt x="2204" y="152"/>
                  </a:cubicBezTo>
                  <a:cubicBezTo>
                    <a:pt x="2204" y="143"/>
                    <a:pt x="2204" y="143"/>
                    <a:pt x="2195" y="143"/>
                  </a:cubicBezTo>
                  <a:lnTo>
                    <a:pt x="2195" y="135"/>
                  </a:lnTo>
                  <a:cubicBezTo>
                    <a:pt x="2186" y="126"/>
                    <a:pt x="2186" y="117"/>
                    <a:pt x="2168" y="99"/>
                  </a:cubicBezTo>
                  <a:cubicBezTo>
                    <a:pt x="2151" y="90"/>
                    <a:pt x="2133" y="72"/>
                    <a:pt x="2124" y="63"/>
                  </a:cubicBezTo>
                  <a:cubicBezTo>
                    <a:pt x="2097" y="45"/>
                    <a:pt x="2070" y="27"/>
                    <a:pt x="2043" y="19"/>
                  </a:cubicBezTo>
                  <a:cubicBezTo>
                    <a:pt x="2026" y="10"/>
                    <a:pt x="1999" y="1"/>
                    <a:pt x="1981" y="1"/>
                  </a:cubicBez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5"/>
            <p:cNvSpPr/>
            <p:nvPr/>
          </p:nvSpPr>
          <p:spPr>
            <a:xfrm>
              <a:off x="3639925" y="1968175"/>
              <a:ext cx="46425" cy="98750"/>
            </a:xfrm>
            <a:custGeom>
              <a:avLst/>
              <a:gdLst/>
              <a:ahLst/>
              <a:cxnLst/>
              <a:rect l="l" t="t" r="r" b="b"/>
              <a:pathLst>
                <a:path w="1857" h="3950" extrusionOk="0">
                  <a:moveTo>
                    <a:pt x="1856" y="0"/>
                  </a:moveTo>
                  <a:lnTo>
                    <a:pt x="1856" y="0"/>
                  </a:lnTo>
                  <a:cubicBezTo>
                    <a:pt x="1758" y="9"/>
                    <a:pt x="1669" y="36"/>
                    <a:pt x="1606" y="80"/>
                  </a:cubicBezTo>
                  <a:cubicBezTo>
                    <a:pt x="1598" y="89"/>
                    <a:pt x="1589" y="107"/>
                    <a:pt x="1571" y="116"/>
                  </a:cubicBezTo>
                  <a:cubicBezTo>
                    <a:pt x="1562" y="125"/>
                    <a:pt x="1553" y="134"/>
                    <a:pt x="1544" y="143"/>
                  </a:cubicBezTo>
                  <a:cubicBezTo>
                    <a:pt x="1544" y="152"/>
                    <a:pt x="1544" y="152"/>
                    <a:pt x="1544" y="161"/>
                  </a:cubicBezTo>
                  <a:cubicBezTo>
                    <a:pt x="1535" y="187"/>
                    <a:pt x="1526" y="214"/>
                    <a:pt x="1517" y="241"/>
                  </a:cubicBezTo>
                  <a:cubicBezTo>
                    <a:pt x="1517" y="241"/>
                    <a:pt x="1517" y="250"/>
                    <a:pt x="1517" y="250"/>
                  </a:cubicBezTo>
                  <a:cubicBezTo>
                    <a:pt x="1330" y="892"/>
                    <a:pt x="973" y="2079"/>
                    <a:pt x="955" y="2141"/>
                  </a:cubicBezTo>
                  <a:cubicBezTo>
                    <a:pt x="884" y="2444"/>
                    <a:pt x="732" y="2721"/>
                    <a:pt x="313" y="3247"/>
                  </a:cubicBezTo>
                  <a:cubicBezTo>
                    <a:pt x="295" y="3265"/>
                    <a:pt x="277" y="3283"/>
                    <a:pt x="268" y="3301"/>
                  </a:cubicBezTo>
                  <a:cubicBezTo>
                    <a:pt x="170" y="3435"/>
                    <a:pt x="72" y="3586"/>
                    <a:pt x="27" y="3756"/>
                  </a:cubicBezTo>
                  <a:cubicBezTo>
                    <a:pt x="19" y="3800"/>
                    <a:pt x="10" y="3827"/>
                    <a:pt x="10" y="3863"/>
                  </a:cubicBezTo>
                  <a:cubicBezTo>
                    <a:pt x="1" y="3872"/>
                    <a:pt x="10" y="3881"/>
                    <a:pt x="10" y="3890"/>
                  </a:cubicBezTo>
                  <a:cubicBezTo>
                    <a:pt x="18" y="3933"/>
                    <a:pt x="39" y="3950"/>
                    <a:pt x="68" y="3950"/>
                  </a:cubicBezTo>
                  <a:cubicBezTo>
                    <a:pt x="165" y="3950"/>
                    <a:pt x="345" y="3759"/>
                    <a:pt x="393" y="3711"/>
                  </a:cubicBezTo>
                  <a:cubicBezTo>
                    <a:pt x="527" y="3595"/>
                    <a:pt x="643" y="3461"/>
                    <a:pt x="750" y="3328"/>
                  </a:cubicBezTo>
                  <a:cubicBezTo>
                    <a:pt x="964" y="3051"/>
                    <a:pt x="1134" y="2748"/>
                    <a:pt x="1250" y="2418"/>
                  </a:cubicBezTo>
                  <a:cubicBezTo>
                    <a:pt x="1312" y="2230"/>
                    <a:pt x="1357" y="2043"/>
                    <a:pt x="1410" y="1856"/>
                  </a:cubicBezTo>
                  <a:cubicBezTo>
                    <a:pt x="1615" y="1035"/>
                    <a:pt x="1598" y="1079"/>
                    <a:pt x="1776" y="259"/>
                  </a:cubicBezTo>
                  <a:lnTo>
                    <a:pt x="1856"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5"/>
            <p:cNvSpPr/>
            <p:nvPr/>
          </p:nvSpPr>
          <p:spPr>
            <a:xfrm>
              <a:off x="3677850" y="1967825"/>
              <a:ext cx="23650" cy="14000"/>
            </a:xfrm>
            <a:custGeom>
              <a:avLst/>
              <a:gdLst/>
              <a:ahLst/>
              <a:cxnLst/>
              <a:rect l="l" t="t" r="r" b="b"/>
              <a:pathLst>
                <a:path w="946" h="560" extrusionOk="0">
                  <a:moveTo>
                    <a:pt x="442" y="0"/>
                  </a:moveTo>
                  <a:cubicBezTo>
                    <a:pt x="310" y="0"/>
                    <a:pt x="181" y="32"/>
                    <a:pt x="89" y="94"/>
                  </a:cubicBezTo>
                  <a:cubicBezTo>
                    <a:pt x="81" y="103"/>
                    <a:pt x="63" y="121"/>
                    <a:pt x="54" y="130"/>
                  </a:cubicBezTo>
                  <a:cubicBezTo>
                    <a:pt x="45" y="139"/>
                    <a:pt x="36" y="148"/>
                    <a:pt x="36" y="157"/>
                  </a:cubicBezTo>
                  <a:cubicBezTo>
                    <a:pt x="36" y="166"/>
                    <a:pt x="27" y="166"/>
                    <a:pt x="27" y="175"/>
                  </a:cubicBezTo>
                  <a:lnTo>
                    <a:pt x="18" y="175"/>
                  </a:lnTo>
                  <a:cubicBezTo>
                    <a:pt x="18" y="201"/>
                    <a:pt x="9" y="219"/>
                    <a:pt x="0" y="246"/>
                  </a:cubicBezTo>
                  <a:cubicBezTo>
                    <a:pt x="0" y="246"/>
                    <a:pt x="0" y="255"/>
                    <a:pt x="0" y="255"/>
                  </a:cubicBezTo>
                  <a:cubicBezTo>
                    <a:pt x="0" y="255"/>
                    <a:pt x="0" y="264"/>
                    <a:pt x="0" y="264"/>
                  </a:cubicBezTo>
                  <a:cubicBezTo>
                    <a:pt x="0" y="353"/>
                    <a:pt x="63" y="433"/>
                    <a:pt x="188" y="496"/>
                  </a:cubicBezTo>
                  <a:cubicBezTo>
                    <a:pt x="285" y="539"/>
                    <a:pt x="397" y="559"/>
                    <a:pt x="504" y="559"/>
                  </a:cubicBezTo>
                  <a:cubicBezTo>
                    <a:pt x="643" y="559"/>
                    <a:pt x="775" y="525"/>
                    <a:pt x="866" y="460"/>
                  </a:cubicBezTo>
                  <a:cubicBezTo>
                    <a:pt x="892" y="433"/>
                    <a:pt x="919" y="407"/>
                    <a:pt x="937" y="371"/>
                  </a:cubicBezTo>
                  <a:cubicBezTo>
                    <a:pt x="937" y="353"/>
                    <a:pt x="946" y="335"/>
                    <a:pt x="946" y="317"/>
                  </a:cubicBezTo>
                  <a:cubicBezTo>
                    <a:pt x="946" y="273"/>
                    <a:pt x="946" y="237"/>
                    <a:pt x="928" y="201"/>
                  </a:cubicBezTo>
                  <a:cubicBezTo>
                    <a:pt x="919" y="184"/>
                    <a:pt x="901" y="166"/>
                    <a:pt x="892" y="148"/>
                  </a:cubicBezTo>
                  <a:cubicBezTo>
                    <a:pt x="875" y="139"/>
                    <a:pt x="866" y="121"/>
                    <a:pt x="848" y="112"/>
                  </a:cubicBezTo>
                  <a:cubicBezTo>
                    <a:pt x="821" y="94"/>
                    <a:pt x="794" y="76"/>
                    <a:pt x="767" y="68"/>
                  </a:cubicBezTo>
                  <a:cubicBezTo>
                    <a:pt x="669" y="23"/>
                    <a:pt x="554" y="0"/>
                    <a:pt x="442"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5"/>
            <p:cNvSpPr/>
            <p:nvPr/>
          </p:nvSpPr>
          <p:spPr>
            <a:xfrm>
              <a:off x="3679850" y="1826775"/>
              <a:ext cx="60700" cy="153675"/>
            </a:xfrm>
            <a:custGeom>
              <a:avLst/>
              <a:gdLst/>
              <a:ahLst/>
              <a:cxnLst/>
              <a:rect l="l" t="t" r="r" b="b"/>
              <a:pathLst>
                <a:path w="2428" h="6147" extrusionOk="0">
                  <a:moveTo>
                    <a:pt x="1767" y="71"/>
                  </a:moveTo>
                  <a:cubicBezTo>
                    <a:pt x="1740" y="89"/>
                    <a:pt x="1722" y="107"/>
                    <a:pt x="1713" y="134"/>
                  </a:cubicBezTo>
                  <a:lnTo>
                    <a:pt x="1713" y="134"/>
                  </a:lnTo>
                  <a:cubicBezTo>
                    <a:pt x="1713" y="134"/>
                    <a:pt x="1713" y="134"/>
                    <a:pt x="1713" y="134"/>
                  </a:cubicBezTo>
                  <a:lnTo>
                    <a:pt x="1713" y="134"/>
                  </a:lnTo>
                  <a:cubicBezTo>
                    <a:pt x="1713" y="152"/>
                    <a:pt x="1704" y="170"/>
                    <a:pt x="1696" y="187"/>
                  </a:cubicBezTo>
                  <a:lnTo>
                    <a:pt x="1696" y="187"/>
                  </a:lnTo>
                  <a:cubicBezTo>
                    <a:pt x="1696" y="187"/>
                    <a:pt x="1696" y="196"/>
                    <a:pt x="1696" y="196"/>
                  </a:cubicBezTo>
                  <a:lnTo>
                    <a:pt x="1696" y="196"/>
                  </a:lnTo>
                  <a:cubicBezTo>
                    <a:pt x="1428" y="1124"/>
                    <a:pt x="473" y="4291"/>
                    <a:pt x="18" y="5826"/>
                  </a:cubicBezTo>
                  <a:lnTo>
                    <a:pt x="18" y="5826"/>
                  </a:lnTo>
                  <a:lnTo>
                    <a:pt x="18" y="5834"/>
                  </a:lnTo>
                  <a:cubicBezTo>
                    <a:pt x="9" y="5852"/>
                    <a:pt x="1" y="5879"/>
                    <a:pt x="1" y="5897"/>
                  </a:cubicBezTo>
                  <a:lnTo>
                    <a:pt x="1" y="5897"/>
                  </a:lnTo>
                  <a:cubicBezTo>
                    <a:pt x="1" y="5968"/>
                    <a:pt x="54" y="6031"/>
                    <a:pt x="152" y="6066"/>
                  </a:cubicBezTo>
                  <a:lnTo>
                    <a:pt x="152" y="6066"/>
                  </a:lnTo>
                  <a:cubicBezTo>
                    <a:pt x="331" y="6147"/>
                    <a:pt x="580" y="6138"/>
                    <a:pt x="705" y="6049"/>
                  </a:cubicBezTo>
                  <a:lnTo>
                    <a:pt x="705" y="6049"/>
                  </a:lnTo>
                  <a:cubicBezTo>
                    <a:pt x="732" y="6022"/>
                    <a:pt x="750" y="6004"/>
                    <a:pt x="759" y="5986"/>
                  </a:cubicBezTo>
                  <a:lnTo>
                    <a:pt x="759" y="5986"/>
                  </a:lnTo>
                  <a:cubicBezTo>
                    <a:pt x="768" y="5959"/>
                    <a:pt x="777" y="5942"/>
                    <a:pt x="786" y="5915"/>
                  </a:cubicBezTo>
                  <a:lnTo>
                    <a:pt x="786" y="5915"/>
                  </a:lnTo>
                  <a:lnTo>
                    <a:pt x="786" y="5915"/>
                  </a:lnTo>
                  <a:cubicBezTo>
                    <a:pt x="1312" y="4059"/>
                    <a:pt x="2391" y="375"/>
                    <a:pt x="2418" y="268"/>
                  </a:cubicBezTo>
                  <a:lnTo>
                    <a:pt x="2418" y="268"/>
                  </a:lnTo>
                  <a:cubicBezTo>
                    <a:pt x="2418" y="250"/>
                    <a:pt x="2418" y="232"/>
                    <a:pt x="2427" y="214"/>
                  </a:cubicBezTo>
                  <a:lnTo>
                    <a:pt x="2427" y="214"/>
                  </a:lnTo>
                  <a:cubicBezTo>
                    <a:pt x="2427" y="152"/>
                    <a:pt x="2374" y="98"/>
                    <a:pt x="2284" y="54"/>
                  </a:cubicBezTo>
                  <a:lnTo>
                    <a:pt x="2284" y="54"/>
                  </a:lnTo>
                  <a:cubicBezTo>
                    <a:pt x="2213" y="18"/>
                    <a:pt x="2124" y="0"/>
                    <a:pt x="2043" y="0"/>
                  </a:cubicBezTo>
                  <a:lnTo>
                    <a:pt x="2043" y="0"/>
                  </a:lnTo>
                  <a:cubicBezTo>
                    <a:pt x="1936" y="0"/>
                    <a:pt x="1838" y="27"/>
                    <a:pt x="1767" y="71"/>
                  </a:cubicBezTo>
                  <a:close/>
                </a:path>
              </a:pathLst>
            </a:custGeom>
            <a:solidFill>
              <a:srgbClr val="A1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5"/>
            <p:cNvSpPr/>
            <p:nvPr/>
          </p:nvSpPr>
          <p:spPr>
            <a:xfrm>
              <a:off x="3722225" y="1826800"/>
              <a:ext cx="18325" cy="10500"/>
            </a:xfrm>
            <a:custGeom>
              <a:avLst/>
              <a:gdLst/>
              <a:ahLst/>
              <a:cxnLst/>
              <a:rect l="l" t="t" r="r" b="b"/>
              <a:pathLst>
                <a:path w="733" h="420" extrusionOk="0">
                  <a:moveTo>
                    <a:pt x="345" y="1"/>
                  </a:moveTo>
                  <a:cubicBezTo>
                    <a:pt x="241" y="1"/>
                    <a:pt x="141" y="26"/>
                    <a:pt x="72" y="70"/>
                  </a:cubicBezTo>
                  <a:cubicBezTo>
                    <a:pt x="45" y="88"/>
                    <a:pt x="36" y="106"/>
                    <a:pt x="18" y="133"/>
                  </a:cubicBezTo>
                  <a:cubicBezTo>
                    <a:pt x="18" y="151"/>
                    <a:pt x="9" y="169"/>
                    <a:pt x="1" y="186"/>
                  </a:cubicBezTo>
                  <a:cubicBezTo>
                    <a:pt x="1" y="186"/>
                    <a:pt x="1" y="195"/>
                    <a:pt x="1" y="195"/>
                  </a:cubicBezTo>
                  <a:cubicBezTo>
                    <a:pt x="1" y="267"/>
                    <a:pt x="54" y="329"/>
                    <a:pt x="143" y="365"/>
                  </a:cubicBezTo>
                  <a:cubicBezTo>
                    <a:pt x="221" y="402"/>
                    <a:pt x="311" y="420"/>
                    <a:pt x="397" y="420"/>
                  </a:cubicBezTo>
                  <a:cubicBezTo>
                    <a:pt x="497" y="420"/>
                    <a:pt x="593" y="395"/>
                    <a:pt x="661" y="347"/>
                  </a:cubicBezTo>
                  <a:cubicBezTo>
                    <a:pt x="687" y="320"/>
                    <a:pt x="714" y="294"/>
                    <a:pt x="723" y="267"/>
                  </a:cubicBezTo>
                  <a:cubicBezTo>
                    <a:pt x="723" y="249"/>
                    <a:pt x="723" y="231"/>
                    <a:pt x="732" y="213"/>
                  </a:cubicBezTo>
                  <a:cubicBezTo>
                    <a:pt x="732" y="151"/>
                    <a:pt x="679" y="97"/>
                    <a:pt x="589" y="53"/>
                  </a:cubicBezTo>
                  <a:cubicBezTo>
                    <a:pt x="514" y="17"/>
                    <a:pt x="428" y="1"/>
                    <a:pt x="345"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5"/>
            <p:cNvSpPr/>
            <p:nvPr/>
          </p:nvSpPr>
          <p:spPr>
            <a:xfrm>
              <a:off x="3757700" y="1992825"/>
              <a:ext cx="35250" cy="42650"/>
            </a:xfrm>
            <a:custGeom>
              <a:avLst/>
              <a:gdLst/>
              <a:ahLst/>
              <a:cxnLst/>
              <a:rect l="l" t="t" r="r" b="b"/>
              <a:pathLst>
                <a:path w="1410" h="1706" extrusionOk="0">
                  <a:moveTo>
                    <a:pt x="109" y="0"/>
                  </a:moveTo>
                  <a:cubicBezTo>
                    <a:pt x="96" y="0"/>
                    <a:pt x="84" y="2"/>
                    <a:pt x="71" y="4"/>
                  </a:cubicBezTo>
                  <a:cubicBezTo>
                    <a:pt x="45" y="13"/>
                    <a:pt x="27" y="22"/>
                    <a:pt x="9" y="49"/>
                  </a:cubicBezTo>
                  <a:cubicBezTo>
                    <a:pt x="0" y="67"/>
                    <a:pt x="0" y="93"/>
                    <a:pt x="0" y="120"/>
                  </a:cubicBezTo>
                  <a:cubicBezTo>
                    <a:pt x="9" y="397"/>
                    <a:pt x="107" y="664"/>
                    <a:pt x="241" y="905"/>
                  </a:cubicBezTo>
                  <a:cubicBezTo>
                    <a:pt x="268" y="968"/>
                    <a:pt x="303" y="1030"/>
                    <a:pt x="339" y="1093"/>
                  </a:cubicBezTo>
                  <a:cubicBezTo>
                    <a:pt x="375" y="1137"/>
                    <a:pt x="410" y="1173"/>
                    <a:pt x="437" y="1218"/>
                  </a:cubicBezTo>
                  <a:cubicBezTo>
                    <a:pt x="491" y="1333"/>
                    <a:pt x="526" y="1449"/>
                    <a:pt x="624" y="1539"/>
                  </a:cubicBezTo>
                  <a:cubicBezTo>
                    <a:pt x="714" y="1628"/>
                    <a:pt x="848" y="1672"/>
                    <a:pt x="963" y="1699"/>
                  </a:cubicBezTo>
                  <a:cubicBezTo>
                    <a:pt x="1004" y="1704"/>
                    <a:pt x="1042" y="1706"/>
                    <a:pt x="1078" y="1706"/>
                  </a:cubicBezTo>
                  <a:cubicBezTo>
                    <a:pt x="1115" y="1706"/>
                    <a:pt x="1151" y="1704"/>
                    <a:pt x="1187" y="1699"/>
                  </a:cubicBezTo>
                  <a:cubicBezTo>
                    <a:pt x="1258" y="1681"/>
                    <a:pt x="1365" y="1637"/>
                    <a:pt x="1383" y="1565"/>
                  </a:cubicBezTo>
                  <a:cubicBezTo>
                    <a:pt x="1410" y="1494"/>
                    <a:pt x="1338" y="1369"/>
                    <a:pt x="1311" y="1298"/>
                  </a:cubicBezTo>
                  <a:cubicBezTo>
                    <a:pt x="1276" y="1218"/>
                    <a:pt x="1240" y="1137"/>
                    <a:pt x="1204" y="1057"/>
                  </a:cubicBezTo>
                  <a:cubicBezTo>
                    <a:pt x="1160" y="959"/>
                    <a:pt x="1115" y="852"/>
                    <a:pt x="1071" y="745"/>
                  </a:cubicBezTo>
                  <a:cubicBezTo>
                    <a:pt x="1097" y="727"/>
                    <a:pt x="1071" y="691"/>
                    <a:pt x="1053" y="664"/>
                  </a:cubicBezTo>
                  <a:cubicBezTo>
                    <a:pt x="830" y="441"/>
                    <a:pt x="580" y="245"/>
                    <a:pt x="312" y="76"/>
                  </a:cubicBezTo>
                  <a:cubicBezTo>
                    <a:pt x="252" y="38"/>
                    <a:pt x="179" y="0"/>
                    <a:pt x="109"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5"/>
            <p:cNvSpPr/>
            <p:nvPr/>
          </p:nvSpPr>
          <p:spPr>
            <a:xfrm>
              <a:off x="3605575" y="1968475"/>
              <a:ext cx="145675" cy="187050"/>
            </a:xfrm>
            <a:custGeom>
              <a:avLst/>
              <a:gdLst/>
              <a:ahLst/>
              <a:cxnLst/>
              <a:rect l="l" t="t" r="r" b="b"/>
              <a:pathLst>
                <a:path w="5827" h="7482" extrusionOk="0">
                  <a:moveTo>
                    <a:pt x="4222" y="1"/>
                  </a:moveTo>
                  <a:cubicBezTo>
                    <a:pt x="3828" y="1"/>
                    <a:pt x="3383" y="130"/>
                    <a:pt x="2909" y="398"/>
                  </a:cubicBezTo>
                  <a:cubicBezTo>
                    <a:pt x="1303" y="1326"/>
                    <a:pt x="1" y="3583"/>
                    <a:pt x="1" y="5421"/>
                  </a:cubicBezTo>
                  <a:cubicBezTo>
                    <a:pt x="1" y="6349"/>
                    <a:pt x="331" y="7000"/>
                    <a:pt x="866" y="7303"/>
                  </a:cubicBezTo>
                  <a:lnTo>
                    <a:pt x="884" y="7312"/>
                  </a:lnTo>
                  <a:cubicBezTo>
                    <a:pt x="1098" y="7428"/>
                    <a:pt x="1348" y="7482"/>
                    <a:pt x="1616" y="7482"/>
                  </a:cubicBezTo>
                  <a:cubicBezTo>
                    <a:pt x="2008" y="7482"/>
                    <a:pt x="2445" y="7357"/>
                    <a:pt x="2909" y="7080"/>
                  </a:cubicBezTo>
                  <a:cubicBezTo>
                    <a:pt x="4524" y="6152"/>
                    <a:pt x="5826" y="3904"/>
                    <a:pt x="5826" y="2067"/>
                  </a:cubicBezTo>
                  <a:cubicBezTo>
                    <a:pt x="5826" y="1522"/>
                    <a:pt x="5710" y="1085"/>
                    <a:pt x="5514" y="746"/>
                  </a:cubicBezTo>
                  <a:cubicBezTo>
                    <a:pt x="5398" y="550"/>
                    <a:pt x="5255" y="381"/>
                    <a:pt x="5086" y="265"/>
                  </a:cubicBezTo>
                  <a:lnTo>
                    <a:pt x="5077" y="265"/>
                  </a:lnTo>
                  <a:cubicBezTo>
                    <a:pt x="5006" y="211"/>
                    <a:pt x="4925" y="166"/>
                    <a:pt x="4836" y="131"/>
                  </a:cubicBezTo>
                  <a:lnTo>
                    <a:pt x="4836" y="122"/>
                  </a:lnTo>
                  <a:cubicBezTo>
                    <a:pt x="4650" y="42"/>
                    <a:pt x="4444" y="1"/>
                    <a:pt x="4222"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5"/>
            <p:cNvSpPr/>
            <p:nvPr/>
          </p:nvSpPr>
          <p:spPr>
            <a:xfrm>
              <a:off x="3605575" y="1968475"/>
              <a:ext cx="146775" cy="193975"/>
            </a:xfrm>
            <a:custGeom>
              <a:avLst/>
              <a:gdLst/>
              <a:ahLst/>
              <a:cxnLst/>
              <a:rect l="l" t="t" r="r" b="b"/>
              <a:pathLst>
                <a:path w="5871" h="7759" extrusionOk="0">
                  <a:moveTo>
                    <a:pt x="4222" y="1"/>
                  </a:moveTo>
                  <a:cubicBezTo>
                    <a:pt x="3828" y="1"/>
                    <a:pt x="3383" y="130"/>
                    <a:pt x="2909" y="398"/>
                  </a:cubicBezTo>
                  <a:cubicBezTo>
                    <a:pt x="1303" y="1326"/>
                    <a:pt x="1" y="3583"/>
                    <a:pt x="1" y="5421"/>
                  </a:cubicBezTo>
                  <a:cubicBezTo>
                    <a:pt x="1" y="6349"/>
                    <a:pt x="331" y="7000"/>
                    <a:pt x="866" y="7303"/>
                  </a:cubicBezTo>
                  <a:lnTo>
                    <a:pt x="884" y="7312"/>
                  </a:lnTo>
                  <a:lnTo>
                    <a:pt x="1669" y="7758"/>
                  </a:lnTo>
                  <a:lnTo>
                    <a:pt x="1616" y="7482"/>
                  </a:lnTo>
                  <a:lnTo>
                    <a:pt x="1312" y="6010"/>
                  </a:lnTo>
                  <a:lnTo>
                    <a:pt x="2294" y="2941"/>
                  </a:lnTo>
                  <a:lnTo>
                    <a:pt x="3828" y="1282"/>
                  </a:lnTo>
                  <a:lnTo>
                    <a:pt x="4997" y="809"/>
                  </a:lnTo>
                  <a:lnTo>
                    <a:pt x="5514" y="746"/>
                  </a:lnTo>
                  <a:lnTo>
                    <a:pt x="5871" y="702"/>
                  </a:lnTo>
                  <a:lnTo>
                    <a:pt x="5086" y="265"/>
                  </a:lnTo>
                  <a:lnTo>
                    <a:pt x="5077" y="265"/>
                  </a:lnTo>
                  <a:lnTo>
                    <a:pt x="4836" y="131"/>
                  </a:lnTo>
                  <a:lnTo>
                    <a:pt x="4836" y="122"/>
                  </a:lnTo>
                  <a:cubicBezTo>
                    <a:pt x="4650" y="42"/>
                    <a:pt x="4444" y="1"/>
                    <a:pt x="4222"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5"/>
            <p:cNvSpPr/>
            <p:nvPr/>
          </p:nvSpPr>
          <p:spPr>
            <a:xfrm>
              <a:off x="3628325" y="1981575"/>
              <a:ext cx="145675" cy="187025"/>
            </a:xfrm>
            <a:custGeom>
              <a:avLst/>
              <a:gdLst/>
              <a:ahLst/>
              <a:cxnLst/>
              <a:rect l="l" t="t" r="r" b="b"/>
              <a:pathLst>
                <a:path w="5827" h="7481" extrusionOk="0">
                  <a:moveTo>
                    <a:pt x="4224" y="1"/>
                  </a:moveTo>
                  <a:cubicBezTo>
                    <a:pt x="3831" y="1"/>
                    <a:pt x="3388" y="129"/>
                    <a:pt x="2918" y="401"/>
                  </a:cubicBezTo>
                  <a:cubicBezTo>
                    <a:pt x="1312" y="1329"/>
                    <a:pt x="1" y="3577"/>
                    <a:pt x="1" y="5423"/>
                  </a:cubicBezTo>
                  <a:cubicBezTo>
                    <a:pt x="1" y="6725"/>
                    <a:pt x="659" y="7481"/>
                    <a:pt x="1614" y="7481"/>
                  </a:cubicBezTo>
                  <a:cubicBezTo>
                    <a:pt x="2007" y="7481"/>
                    <a:pt x="2450" y="7353"/>
                    <a:pt x="2918" y="7083"/>
                  </a:cubicBezTo>
                  <a:cubicBezTo>
                    <a:pt x="4524" y="6155"/>
                    <a:pt x="5826" y="3907"/>
                    <a:pt x="5826" y="2060"/>
                  </a:cubicBezTo>
                  <a:cubicBezTo>
                    <a:pt x="5826" y="754"/>
                    <a:pt x="5174" y="1"/>
                    <a:pt x="4224" y="1"/>
                  </a:cubicBez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5"/>
            <p:cNvSpPr/>
            <p:nvPr/>
          </p:nvSpPr>
          <p:spPr>
            <a:xfrm>
              <a:off x="3647300" y="2000500"/>
              <a:ext cx="107725" cy="149000"/>
            </a:xfrm>
            <a:custGeom>
              <a:avLst/>
              <a:gdLst/>
              <a:ahLst/>
              <a:cxnLst/>
              <a:rect l="l" t="t" r="r" b="b"/>
              <a:pathLst>
                <a:path w="4309" h="5960" extrusionOk="0">
                  <a:moveTo>
                    <a:pt x="3461" y="1"/>
                  </a:moveTo>
                  <a:cubicBezTo>
                    <a:pt x="3194" y="1"/>
                    <a:pt x="2873" y="99"/>
                    <a:pt x="2534" y="295"/>
                  </a:cubicBezTo>
                  <a:cubicBezTo>
                    <a:pt x="1160" y="1089"/>
                    <a:pt x="0" y="3087"/>
                    <a:pt x="0" y="4666"/>
                  </a:cubicBezTo>
                  <a:cubicBezTo>
                    <a:pt x="0" y="5050"/>
                    <a:pt x="89" y="5960"/>
                    <a:pt x="848" y="5960"/>
                  </a:cubicBezTo>
                  <a:cubicBezTo>
                    <a:pt x="1115" y="5960"/>
                    <a:pt x="1436" y="5862"/>
                    <a:pt x="1775" y="5665"/>
                  </a:cubicBezTo>
                  <a:cubicBezTo>
                    <a:pt x="3149" y="4871"/>
                    <a:pt x="4309" y="2873"/>
                    <a:pt x="4309" y="1303"/>
                  </a:cubicBezTo>
                  <a:cubicBezTo>
                    <a:pt x="4309" y="911"/>
                    <a:pt x="4229" y="1"/>
                    <a:pt x="3461"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5"/>
            <p:cNvSpPr/>
            <p:nvPr/>
          </p:nvSpPr>
          <p:spPr>
            <a:xfrm>
              <a:off x="3653750" y="2006750"/>
              <a:ext cx="95050" cy="136525"/>
            </a:xfrm>
            <a:custGeom>
              <a:avLst/>
              <a:gdLst/>
              <a:ahLst/>
              <a:cxnLst/>
              <a:rect l="l" t="t" r="r" b="b"/>
              <a:pathLst>
                <a:path w="3802" h="5461" extrusionOk="0">
                  <a:moveTo>
                    <a:pt x="3203" y="0"/>
                  </a:moveTo>
                  <a:cubicBezTo>
                    <a:pt x="2980" y="0"/>
                    <a:pt x="2704" y="90"/>
                    <a:pt x="2401" y="268"/>
                  </a:cubicBezTo>
                  <a:cubicBezTo>
                    <a:pt x="2151" y="420"/>
                    <a:pt x="1901" y="607"/>
                    <a:pt x="1660" y="839"/>
                  </a:cubicBezTo>
                  <a:cubicBezTo>
                    <a:pt x="929" y="1544"/>
                    <a:pt x="340" y="2570"/>
                    <a:pt x="108" y="3551"/>
                  </a:cubicBezTo>
                  <a:cubicBezTo>
                    <a:pt x="36" y="3845"/>
                    <a:pt x="1" y="4140"/>
                    <a:pt x="1" y="4416"/>
                  </a:cubicBezTo>
                  <a:cubicBezTo>
                    <a:pt x="1" y="4800"/>
                    <a:pt x="72" y="5460"/>
                    <a:pt x="590" y="5460"/>
                  </a:cubicBezTo>
                  <a:cubicBezTo>
                    <a:pt x="822" y="5460"/>
                    <a:pt x="1098" y="5371"/>
                    <a:pt x="1392" y="5192"/>
                  </a:cubicBezTo>
                  <a:cubicBezTo>
                    <a:pt x="2695" y="4443"/>
                    <a:pt x="3801" y="2543"/>
                    <a:pt x="3801" y="1053"/>
                  </a:cubicBezTo>
                  <a:cubicBezTo>
                    <a:pt x="3801" y="661"/>
                    <a:pt x="3721" y="0"/>
                    <a:pt x="3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5"/>
            <p:cNvSpPr/>
            <p:nvPr/>
          </p:nvSpPr>
          <p:spPr>
            <a:xfrm>
              <a:off x="3655100" y="2006750"/>
              <a:ext cx="93700" cy="136525"/>
            </a:xfrm>
            <a:custGeom>
              <a:avLst/>
              <a:gdLst/>
              <a:ahLst/>
              <a:cxnLst/>
              <a:rect l="l" t="t" r="r" b="b"/>
              <a:pathLst>
                <a:path w="3748" h="5461" extrusionOk="0">
                  <a:moveTo>
                    <a:pt x="3149" y="0"/>
                  </a:moveTo>
                  <a:cubicBezTo>
                    <a:pt x="3078" y="0"/>
                    <a:pt x="3007" y="9"/>
                    <a:pt x="2926" y="27"/>
                  </a:cubicBezTo>
                  <a:cubicBezTo>
                    <a:pt x="2962" y="206"/>
                    <a:pt x="2980" y="384"/>
                    <a:pt x="2980" y="527"/>
                  </a:cubicBezTo>
                  <a:cubicBezTo>
                    <a:pt x="2980" y="2025"/>
                    <a:pt x="1874" y="3926"/>
                    <a:pt x="571" y="4675"/>
                  </a:cubicBezTo>
                  <a:cubicBezTo>
                    <a:pt x="366" y="4791"/>
                    <a:pt x="170" y="4871"/>
                    <a:pt x="0" y="4916"/>
                  </a:cubicBezTo>
                  <a:cubicBezTo>
                    <a:pt x="63" y="5201"/>
                    <a:pt x="214" y="5460"/>
                    <a:pt x="536" y="5460"/>
                  </a:cubicBezTo>
                  <a:cubicBezTo>
                    <a:pt x="759" y="5460"/>
                    <a:pt x="1044" y="5371"/>
                    <a:pt x="1338" y="5192"/>
                  </a:cubicBezTo>
                  <a:cubicBezTo>
                    <a:pt x="2641" y="4443"/>
                    <a:pt x="3747" y="2543"/>
                    <a:pt x="3747" y="1053"/>
                  </a:cubicBezTo>
                  <a:cubicBezTo>
                    <a:pt x="3747" y="661"/>
                    <a:pt x="3667" y="0"/>
                    <a:pt x="3149"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5"/>
            <p:cNvSpPr/>
            <p:nvPr/>
          </p:nvSpPr>
          <p:spPr>
            <a:xfrm>
              <a:off x="3656425" y="2027700"/>
              <a:ext cx="60700" cy="78325"/>
            </a:xfrm>
            <a:custGeom>
              <a:avLst/>
              <a:gdLst/>
              <a:ahLst/>
              <a:cxnLst/>
              <a:rect l="l" t="t" r="r" b="b"/>
              <a:pathLst>
                <a:path w="2428" h="3133" extrusionOk="0">
                  <a:moveTo>
                    <a:pt x="1553" y="1"/>
                  </a:moveTo>
                  <a:cubicBezTo>
                    <a:pt x="822" y="706"/>
                    <a:pt x="233" y="1732"/>
                    <a:pt x="1" y="2713"/>
                  </a:cubicBezTo>
                  <a:lnTo>
                    <a:pt x="831" y="3132"/>
                  </a:lnTo>
                  <a:lnTo>
                    <a:pt x="804" y="3025"/>
                  </a:lnTo>
                  <a:lnTo>
                    <a:pt x="688" y="2463"/>
                  </a:lnTo>
                  <a:lnTo>
                    <a:pt x="1062" y="1294"/>
                  </a:lnTo>
                  <a:lnTo>
                    <a:pt x="1651" y="661"/>
                  </a:lnTo>
                  <a:lnTo>
                    <a:pt x="2097" y="474"/>
                  </a:lnTo>
                  <a:lnTo>
                    <a:pt x="2294" y="456"/>
                  </a:lnTo>
                  <a:lnTo>
                    <a:pt x="2427" y="438"/>
                  </a:lnTo>
                  <a:lnTo>
                    <a:pt x="2383" y="411"/>
                  </a:lnTo>
                  <a:lnTo>
                    <a:pt x="1553"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5"/>
            <p:cNvSpPr/>
            <p:nvPr/>
          </p:nvSpPr>
          <p:spPr>
            <a:xfrm>
              <a:off x="3669825" y="2036900"/>
              <a:ext cx="55775" cy="71475"/>
            </a:xfrm>
            <a:custGeom>
              <a:avLst/>
              <a:gdLst/>
              <a:ahLst/>
              <a:cxnLst/>
              <a:rect l="l" t="t" r="r" b="b"/>
              <a:pathLst>
                <a:path w="2231" h="2859" extrusionOk="0">
                  <a:moveTo>
                    <a:pt x="1615" y="0"/>
                  </a:moveTo>
                  <a:cubicBezTo>
                    <a:pt x="1465" y="0"/>
                    <a:pt x="1295" y="49"/>
                    <a:pt x="1115" y="150"/>
                  </a:cubicBezTo>
                  <a:cubicBezTo>
                    <a:pt x="500" y="507"/>
                    <a:pt x="0" y="1364"/>
                    <a:pt x="0" y="2068"/>
                  </a:cubicBezTo>
                  <a:cubicBezTo>
                    <a:pt x="0" y="2570"/>
                    <a:pt x="253" y="2859"/>
                    <a:pt x="620" y="2859"/>
                  </a:cubicBezTo>
                  <a:cubicBezTo>
                    <a:pt x="769" y="2859"/>
                    <a:pt x="938" y="2811"/>
                    <a:pt x="1115" y="2711"/>
                  </a:cubicBezTo>
                  <a:cubicBezTo>
                    <a:pt x="1731" y="2354"/>
                    <a:pt x="2230" y="1489"/>
                    <a:pt x="2230" y="784"/>
                  </a:cubicBezTo>
                  <a:cubicBezTo>
                    <a:pt x="2230" y="285"/>
                    <a:pt x="1980" y="0"/>
                    <a:pt x="1615"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5"/>
            <p:cNvSpPr/>
            <p:nvPr/>
          </p:nvSpPr>
          <p:spPr>
            <a:xfrm>
              <a:off x="3677175" y="2045800"/>
              <a:ext cx="43075" cy="56650"/>
            </a:xfrm>
            <a:custGeom>
              <a:avLst/>
              <a:gdLst/>
              <a:ahLst/>
              <a:cxnLst/>
              <a:rect l="l" t="t" r="r" b="b"/>
              <a:pathLst>
                <a:path w="1723" h="2266" extrusionOk="0">
                  <a:moveTo>
                    <a:pt x="1236" y="0"/>
                  </a:moveTo>
                  <a:cubicBezTo>
                    <a:pt x="1121" y="0"/>
                    <a:pt x="993" y="36"/>
                    <a:pt x="857" y="116"/>
                  </a:cubicBezTo>
                  <a:cubicBezTo>
                    <a:pt x="384" y="392"/>
                    <a:pt x="1" y="1043"/>
                    <a:pt x="1" y="1587"/>
                  </a:cubicBezTo>
                  <a:cubicBezTo>
                    <a:pt x="1" y="1855"/>
                    <a:pt x="99" y="2042"/>
                    <a:pt x="259" y="2132"/>
                  </a:cubicBezTo>
                  <a:lnTo>
                    <a:pt x="491" y="2265"/>
                  </a:lnTo>
                  <a:lnTo>
                    <a:pt x="491" y="2265"/>
                  </a:lnTo>
                  <a:lnTo>
                    <a:pt x="473" y="2185"/>
                  </a:lnTo>
                  <a:lnTo>
                    <a:pt x="384" y="1757"/>
                  </a:lnTo>
                  <a:lnTo>
                    <a:pt x="670" y="856"/>
                  </a:lnTo>
                  <a:lnTo>
                    <a:pt x="1125" y="374"/>
                  </a:lnTo>
                  <a:lnTo>
                    <a:pt x="1464" y="231"/>
                  </a:lnTo>
                  <a:lnTo>
                    <a:pt x="1615" y="214"/>
                  </a:lnTo>
                  <a:lnTo>
                    <a:pt x="1722" y="205"/>
                  </a:lnTo>
                  <a:lnTo>
                    <a:pt x="1490" y="80"/>
                  </a:lnTo>
                  <a:lnTo>
                    <a:pt x="1490" y="71"/>
                  </a:lnTo>
                  <a:lnTo>
                    <a:pt x="1419" y="35"/>
                  </a:lnTo>
                  <a:cubicBezTo>
                    <a:pt x="1363" y="12"/>
                    <a:pt x="1302" y="0"/>
                    <a:pt x="1236"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5"/>
            <p:cNvSpPr/>
            <p:nvPr/>
          </p:nvSpPr>
          <p:spPr>
            <a:xfrm>
              <a:off x="3683875" y="2049600"/>
              <a:ext cx="42625" cy="54700"/>
            </a:xfrm>
            <a:custGeom>
              <a:avLst/>
              <a:gdLst/>
              <a:ahLst/>
              <a:cxnLst/>
              <a:rect l="l" t="t" r="r" b="b"/>
              <a:pathLst>
                <a:path w="1705" h="2188" extrusionOk="0">
                  <a:moveTo>
                    <a:pt x="1234" y="0"/>
                  </a:moveTo>
                  <a:cubicBezTo>
                    <a:pt x="1120" y="0"/>
                    <a:pt x="992" y="37"/>
                    <a:pt x="857" y="115"/>
                  </a:cubicBezTo>
                  <a:cubicBezTo>
                    <a:pt x="384" y="392"/>
                    <a:pt x="0" y="1043"/>
                    <a:pt x="0" y="1587"/>
                  </a:cubicBezTo>
                  <a:cubicBezTo>
                    <a:pt x="0" y="1966"/>
                    <a:pt x="192" y="2188"/>
                    <a:pt x="472" y="2188"/>
                  </a:cubicBezTo>
                  <a:cubicBezTo>
                    <a:pt x="587" y="2188"/>
                    <a:pt x="718" y="2150"/>
                    <a:pt x="857" y="2069"/>
                  </a:cubicBezTo>
                  <a:cubicBezTo>
                    <a:pt x="1320" y="1801"/>
                    <a:pt x="1704" y="1141"/>
                    <a:pt x="1704" y="606"/>
                  </a:cubicBezTo>
                  <a:cubicBezTo>
                    <a:pt x="1704" y="220"/>
                    <a:pt x="1511" y="0"/>
                    <a:pt x="1234" y="0"/>
                  </a:cubicBez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5"/>
            <p:cNvSpPr/>
            <p:nvPr/>
          </p:nvSpPr>
          <p:spPr>
            <a:xfrm>
              <a:off x="3602450" y="1947750"/>
              <a:ext cx="190500" cy="108300"/>
            </a:xfrm>
            <a:custGeom>
              <a:avLst/>
              <a:gdLst/>
              <a:ahLst/>
              <a:cxnLst/>
              <a:rect l="l" t="t" r="r" b="b"/>
              <a:pathLst>
                <a:path w="7620" h="4332" extrusionOk="0">
                  <a:moveTo>
                    <a:pt x="4529" y="1"/>
                  </a:moveTo>
                  <a:cubicBezTo>
                    <a:pt x="4068" y="1"/>
                    <a:pt x="3608" y="81"/>
                    <a:pt x="3186" y="237"/>
                  </a:cubicBezTo>
                  <a:cubicBezTo>
                    <a:pt x="2651" y="442"/>
                    <a:pt x="2169" y="755"/>
                    <a:pt x="1732" y="1120"/>
                  </a:cubicBezTo>
                  <a:cubicBezTo>
                    <a:pt x="1411" y="1388"/>
                    <a:pt x="1089" y="1673"/>
                    <a:pt x="848" y="2012"/>
                  </a:cubicBezTo>
                  <a:cubicBezTo>
                    <a:pt x="536" y="2441"/>
                    <a:pt x="1" y="3101"/>
                    <a:pt x="144" y="3663"/>
                  </a:cubicBezTo>
                  <a:cubicBezTo>
                    <a:pt x="179" y="3788"/>
                    <a:pt x="233" y="3922"/>
                    <a:pt x="322" y="4020"/>
                  </a:cubicBezTo>
                  <a:cubicBezTo>
                    <a:pt x="456" y="4162"/>
                    <a:pt x="670" y="4261"/>
                    <a:pt x="884" y="4305"/>
                  </a:cubicBezTo>
                  <a:cubicBezTo>
                    <a:pt x="969" y="4322"/>
                    <a:pt x="1056" y="4331"/>
                    <a:pt x="1142" y="4331"/>
                  </a:cubicBezTo>
                  <a:cubicBezTo>
                    <a:pt x="1281" y="4331"/>
                    <a:pt x="1416" y="4307"/>
                    <a:pt x="1526" y="4252"/>
                  </a:cubicBezTo>
                  <a:cubicBezTo>
                    <a:pt x="1589" y="4216"/>
                    <a:pt x="1651" y="4180"/>
                    <a:pt x="1714" y="4136"/>
                  </a:cubicBezTo>
                  <a:cubicBezTo>
                    <a:pt x="2187" y="3806"/>
                    <a:pt x="2445" y="3244"/>
                    <a:pt x="2874" y="2851"/>
                  </a:cubicBezTo>
                  <a:cubicBezTo>
                    <a:pt x="3619" y="2169"/>
                    <a:pt x="4399" y="1725"/>
                    <a:pt x="5203" y="1725"/>
                  </a:cubicBezTo>
                  <a:cubicBezTo>
                    <a:pt x="5409" y="1725"/>
                    <a:pt x="5617" y="1754"/>
                    <a:pt x="5826" y="1816"/>
                  </a:cubicBezTo>
                  <a:cubicBezTo>
                    <a:pt x="6183" y="1914"/>
                    <a:pt x="6549" y="2111"/>
                    <a:pt x="6915" y="2405"/>
                  </a:cubicBezTo>
                  <a:cubicBezTo>
                    <a:pt x="6950" y="2441"/>
                    <a:pt x="6977" y="2467"/>
                    <a:pt x="7013" y="2503"/>
                  </a:cubicBezTo>
                  <a:cubicBezTo>
                    <a:pt x="7040" y="2530"/>
                    <a:pt x="7075" y="2566"/>
                    <a:pt x="7102" y="2601"/>
                  </a:cubicBezTo>
                  <a:lnTo>
                    <a:pt x="7111" y="2601"/>
                  </a:lnTo>
                  <a:cubicBezTo>
                    <a:pt x="7129" y="2628"/>
                    <a:pt x="7147" y="2655"/>
                    <a:pt x="7165" y="2682"/>
                  </a:cubicBezTo>
                  <a:cubicBezTo>
                    <a:pt x="7173" y="2690"/>
                    <a:pt x="7182" y="2699"/>
                    <a:pt x="7191" y="2708"/>
                  </a:cubicBezTo>
                  <a:cubicBezTo>
                    <a:pt x="7209" y="2735"/>
                    <a:pt x="7227" y="2771"/>
                    <a:pt x="7245" y="2797"/>
                  </a:cubicBezTo>
                  <a:cubicBezTo>
                    <a:pt x="7263" y="2815"/>
                    <a:pt x="7272" y="2833"/>
                    <a:pt x="7289" y="2851"/>
                  </a:cubicBezTo>
                  <a:cubicBezTo>
                    <a:pt x="7325" y="2922"/>
                    <a:pt x="7370" y="2985"/>
                    <a:pt x="7405" y="3056"/>
                  </a:cubicBezTo>
                  <a:cubicBezTo>
                    <a:pt x="7414" y="3065"/>
                    <a:pt x="7414" y="3074"/>
                    <a:pt x="7423" y="3083"/>
                  </a:cubicBezTo>
                  <a:cubicBezTo>
                    <a:pt x="7441" y="3101"/>
                    <a:pt x="7450" y="3128"/>
                    <a:pt x="7468" y="3154"/>
                  </a:cubicBezTo>
                  <a:cubicBezTo>
                    <a:pt x="7477" y="3172"/>
                    <a:pt x="7495" y="3199"/>
                    <a:pt x="7512" y="3217"/>
                  </a:cubicBezTo>
                  <a:cubicBezTo>
                    <a:pt x="7539" y="3261"/>
                    <a:pt x="7566" y="3306"/>
                    <a:pt x="7602" y="3351"/>
                  </a:cubicBezTo>
                  <a:cubicBezTo>
                    <a:pt x="7620" y="3199"/>
                    <a:pt x="7620" y="3038"/>
                    <a:pt x="7602" y="2887"/>
                  </a:cubicBezTo>
                  <a:cubicBezTo>
                    <a:pt x="7584" y="2682"/>
                    <a:pt x="7539" y="2485"/>
                    <a:pt x="7477" y="2298"/>
                  </a:cubicBezTo>
                  <a:cubicBezTo>
                    <a:pt x="7423" y="2128"/>
                    <a:pt x="7352" y="1959"/>
                    <a:pt x="7272" y="1798"/>
                  </a:cubicBezTo>
                  <a:cubicBezTo>
                    <a:pt x="6950" y="1183"/>
                    <a:pt x="6487" y="469"/>
                    <a:pt x="5800" y="219"/>
                  </a:cubicBezTo>
                  <a:cubicBezTo>
                    <a:pt x="5397" y="72"/>
                    <a:pt x="4963" y="1"/>
                    <a:pt x="4529" y="1"/>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5"/>
            <p:cNvSpPr/>
            <p:nvPr/>
          </p:nvSpPr>
          <p:spPr>
            <a:xfrm>
              <a:off x="3622525" y="1974175"/>
              <a:ext cx="166625" cy="81875"/>
            </a:xfrm>
            <a:custGeom>
              <a:avLst/>
              <a:gdLst/>
              <a:ahLst/>
              <a:cxnLst/>
              <a:rect l="l" t="t" r="r" b="b"/>
              <a:pathLst>
                <a:path w="6665" h="3275" extrusionOk="0">
                  <a:moveTo>
                    <a:pt x="1" y="3221"/>
                  </a:moveTo>
                  <a:cubicBezTo>
                    <a:pt x="188" y="3275"/>
                    <a:pt x="402" y="3230"/>
                    <a:pt x="581" y="3141"/>
                  </a:cubicBezTo>
                  <a:cubicBezTo>
                    <a:pt x="643" y="3114"/>
                    <a:pt x="706" y="3070"/>
                    <a:pt x="759" y="3034"/>
                  </a:cubicBezTo>
                  <a:cubicBezTo>
                    <a:pt x="1241" y="2704"/>
                    <a:pt x="1500" y="2142"/>
                    <a:pt x="1928" y="1749"/>
                  </a:cubicBezTo>
                  <a:cubicBezTo>
                    <a:pt x="2909" y="848"/>
                    <a:pt x="3944" y="367"/>
                    <a:pt x="5023" y="759"/>
                  </a:cubicBezTo>
                  <a:cubicBezTo>
                    <a:pt x="5380" y="857"/>
                    <a:pt x="5746" y="1054"/>
                    <a:pt x="6112" y="1348"/>
                  </a:cubicBezTo>
                  <a:cubicBezTo>
                    <a:pt x="6147" y="1384"/>
                    <a:pt x="6174" y="1410"/>
                    <a:pt x="6210" y="1446"/>
                  </a:cubicBezTo>
                  <a:cubicBezTo>
                    <a:pt x="6237" y="1473"/>
                    <a:pt x="6272" y="1509"/>
                    <a:pt x="6299" y="1544"/>
                  </a:cubicBezTo>
                  <a:cubicBezTo>
                    <a:pt x="6299" y="1544"/>
                    <a:pt x="6299" y="1544"/>
                    <a:pt x="6308" y="1544"/>
                  </a:cubicBezTo>
                  <a:cubicBezTo>
                    <a:pt x="6326" y="1571"/>
                    <a:pt x="6344" y="1598"/>
                    <a:pt x="6362" y="1625"/>
                  </a:cubicBezTo>
                  <a:cubicBezTo>
                    <a:pt x="6370" y="1633"/>
                    <a:pt x="6379" y="1642"/>
                    <a:pt x="6388" y="1651"/>
                  </a:cubicBezTo>
                  <a:cubicBezTo>
                    <a:pt x="6406" y="1678"/>
                    <a:pt x="6424" y="1714"/>
                    <a:pt x="6442" y="1740"/>
                  </a:cubicBezTo>
                  <a:cubicBezTo>
                    <a:pt x="6460" y="1758"/>
                    <a:pt x="6469" y="1776"/>
                    <a:pt x="6486" y="1794"/>
                  </a:cubicBezTo>
                  <a:cubicBezTo>
                    <a:pt x="6522" y="1865"/>
                    <a:pt x="6567" y="1928"/>
                    <a:pt x="6602" y="1999"/>
                  </a:cubicBezTo>
                  <a:cubicBezTo>
                    <a:pt x="6611" y="2008"/>
                    <a:pt x="6611" y="2017"/>
                    <a:pt x="6620" y="2026"/>
                  </a:cubicBezTo>
                  <a:cubicBezTo>
                    <a:pt x="6638" y="2044"/>
                    <a:pt x="6647" y="2071"/>
                    <a:pt x="6665" y="2097"/>
                  </a:cubicBezTo>
                  <a:cubicBezTo>
                    <a:pt x="6665" y="1990"/>
                    <a:pt x="6665" y="1883"/>
                    <a:pt x="6656" y="1785"/>
                  </a:cubicBezTo>
                  <a:cubicBezTo>
                    <a:pt x="6629" y="1696"/>
                    <a:pt x="6602" y="1616"/>
                    <a:pt x="6558" y="1544"/>
                  </a:cubicBezTo>
                  <a:cubicBezTo>
                    <a:pt x="6478" y="1375"/>
                    <a:pt x="6370" y="1214"/>
                    <a:pt x="6272" y="1054"/>
                  </a:cubicBezTo>
                  <a:cubicBezTo>
                    <a:pt x="6094" y="795"/>
                    <a:pt x="5808" y="572"/>
                    <a:pt x="5541" y="402"/>
                  </a:cubicBezTo>
                  <a:cubicBezTo>
                    <a:pt x="5148" y="153"/>
                    <a:pt x="4729" y="63"/>
                    <a:pt x="4265" y="37"/>
                  </a:cubicBezTo>
                  <a:cubicBezTo>
                    <a:pt x="3730" y="1"/>
                    <a:pt x="3212" y="179"/>
                    <a:pt x="2740" y="402"/>
                  </a:cubicBezTo>
                  <a:cubicBezTo>
                    <a:pt x="1919" y="795"/>
                    <a:pt x="1161" y="1348"/>
                    <a:pt x="616" y="2079"/>
                  </a:cubicBezTo>
                  <a:cubicBezTo>
                    <a:pt x="358" y="2427"/>
                    <a:pt x="144" y="2811"/>
                    <a:pt x="1" y="322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5"/>
            <p:cNvSpPr/>
            <p:nvPr/>
          </p:nvSpPr>
          <p:spPr>
            <a:xfrm>
              <a:off x="3626100" y="1975300"/>
              <a:ext cx="166850" cy="81875"/>
            </a:xfrm>
            <a:custGeom>
              <a:avLst/>
              <a:gdLst/>
              <a:ahLst/>
              <a:cxnLst/>
              <a:rect l="l" t="t" r="r" b="b"/>
              <a:pathLst>
                <a:path w="6674" h="3275" extrusionOk="0">
                  <a:moveTo>
                    <a:pt x="1" y="3230"/>
                  </a:moveTo>
                  <a:cubicBezTo>
                    <a:pt x="197" y="3275"/>
                    <a:pt x="402" y="3239"/>
                    <a:pt x="580" y="3150"/>
                  </a:cubicBezTo>
                  <a:cubicBezTo>
                    <a:pt x="643" y="3114"/>
                    <a:pt x="705" y="3078"/>
                    <a:pt x="768" y="3034"/>
                  </a:cubicBezTo>
                  <a:cubicBezTo>
                    <a:pt x="1241" y="2704"/>
                    <a:pt x="1499" y="2142"/>
                    <a:pt x="1928" y="1749"/>
                  </a:cubicBezTo>
                  <a:cubicBezTo>
                    <a:pt x="3185" y="598"/>
                    <a:pt x="4541" y="134"/>
                    <a:pt x="5969" y="1303"/>
                  </a:cubicBezTo>
                  <a:cubicBezTo>
                    <a:pt x="6004" y="1339"/>
                    <a:pt x="6031" y="1365"/>
                    <a:pt x="6067" y="1401"/>
                  </a:cubicBezTo>
                  <a:cubicBezTo>
                    <a:pt x="6094" y="1428"/>
                    <a:pt x="6129" y="1464"/>
                    <a:pt x="6156" y="1499"/>
                  </a:cubicBezTo>
                  <a:cubicBezTo>
                    <a:pt x="6156" y="1499"/>
                    <a:pt x="6156" y="1499"/>
                    <a:pt x="6165" y="1499"/>
                  </a:cubicBezTo>
                  <a:cubicBezTo>
                    <a:pt x="6183" y="1526"/>
                    <a:pt x="6201" y="1553"/>
                    <a:pt x="6219" y="1580"/>
                  </a:cubicBezTo>
                  <a:cubicBezTo>
                    <a:pt x="6227" y="1588"/>
                    <a:pt x="6236" y="1597"/>
                    <a:pt x="6245" y="1606"/>
                  </a:cubicBezTo>
                  <a:cubicBezTo>
                    <a:pt x="6263" y="1633"/>
                    <a:pt x="6281" y="1660"/>
                    <a:pt x="6299" y="1695"/>
                  </a:cubicBezTo>
                  <a:cubicBezTo>
                    <a:pt x="6308" y="1704"/>
                    <a:pt x="6317" y="1713"/>
                    <a:pt x="6317" y="1722"/>
                  </a:cubicBezTo>
                  <a:cubicBezTo>
                    <a:pt x="6326" y="1731"/>
                    <a:pt x="6335" y="1740"/>
                    <a:pt x="6343" y="1749"/>
                  </a:cubicBezTo>
                  <a:cubicBezTo>
                    <a:pt x="6397" y="1847"/>
                    <a:pt x="6459" y="1936"/>
                    <a:pt x="6504" y="2034"/>
                  </a:cubicBezTo>
                  <a:cubicBezTo>
                    <a:pt x="6522" y="2079"/>
                    <a:pt x="6549" y="2106"/>
                    <a:pt x="6575" y="2150"/>
                  </a:cubicBezTo>
                  <a:cubicBezTo>
                    <a:pt x="6593" y="2168"/>
                    <a:pt x="6602" y="2186"/>
                    <a:pt x="6620" y="2204"/>
                  </a:cubicBezTo>
                  <a:cubicBezTo>
                    <a:pt x="6629" y="2213"/>
                    <a:pt x="6656" y="2240"/>
                    <a:pt x="6656" y="2249"/>
                  </a:cubicBezTo>
                  <a:cubicBezTo>
                    <a:pt x="6674" y="2097"/>
                    <a:pt x="6674" y="1936"/>
                    <a:pt x="6656" y="1785"/>
                  </a:cubicBezTo>
                  <a:cubicBezTo>
                    <a:pt x="6629" y="1704"/>
                    <a:pt x="6602" y="1615"/>
                    <a:pt x="6566" y="1544"/>
                  </a:cubicBezTo>
                  <a:cubicBezTo>
                    <a:pt x="6486" y="1374"/>
                    <a:pt x="6379" y="1214"/>
                    <a:pt x="6272" y="1053"/>
                  </a:cubicBezTo>
                  <a:cubicBezTo>
                    <a:pt x="6103" y="794"/>
                    <a:pt x="5808" y="571"/>
                    <a:pt x="5549" y="402"/>
                  </a:cubicBezTo>
                  <a:cubicBezTo>
                    <a:pt x="5148" y="152"/>
                    <a:pt x="4729" y="63"/>
                    <a:pt x="4265" y="36"/>
                  </a:cubicBezTo>
                  <a:cubicBezTo>
                    <a:pt x="3739" y="1"/>
                    <a:pt x="3212" y="179"/>
                    <a:pt x="2739" y="402"/>
                  </a:cubicBezTo>
                  <a:cubicBezTo>
                    <a:pt x="1919" y="794"/>
                    <a:pt x="1169" y="1348"/>
                    <a:pt x="625" y="2079"/>
                  </a:cubicBezTo>
                  <a:cubicBezTo>
                    <a:pt x="357" y="2427"/>
                    <a:pt x="152" y="2820"/>
                    <a:pt x="1" y="3230"/>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5"/>
            <p:cNvSpPr/>
            <p:nvPr/>
          </p:nvSpPr>
          <p:spPr>
            <a:xfrm>
              <a:off x="3695025" y="1985125"/>
              <a:ext cx="61575" cy="111075"/>
            </a:xfrm>
            <a:custGeom>
              <a:avLst/>
              <a:gdLst/>
              <a:ahLst/>
              <a:cxnLst/>
              <a:rect l="l" t="t" r="r" b="b"/>
              <a:pathLst>
                <a:path w="2463" h="4443" extrusionOk="0">
                  <a:moveTo>
                    <a:pt x="9" y="3907"/>
                  </a:moveTo>
                  <a:cubicBezTo>
                    <a:pt x="9" y="3916"/>
                    <a:pt x="9" y="3916"/>
                    <a:pt x="9" y="3916"/>
                  </a:cubicBezTo>
                  <a:cubicBezTo>
                    <a:pt x="9" y="3952"/>
                    <a:pt x="9" y="3988"/>
                    <a:pt x="27" y="4023"/>
                  </a:cubicBezTo>
                  <a:cubicBezTo>
                    <a:pt x="36" y="4050"/>
                    <a:pt x="45" y="4086"/>
                    <a:pt x="63" y="4113"/>
                  </a:cubicBezTo>
                  <a:cubicBezTo>
                    <a:pt x="89" y="4166"/>
                    <a:pt x="107" y="4202"/>
                    <a:pt x="143" y="4246"/>
                  </a:cubicBezTo>
                  <a:cubicBezTo>
                    <a:pt x="188" y="4282"/>
                    <a:pt x="232" y="4318"/>
                    <a:pt x="277" y="4345"/>
                  </a:cubicBezTo>
                  <a:cubicBezTo>
                    <a:pt x="375" y="4398"/>
                    <a:pt x="491" y="4443"/>
                    <a:pt x="616" y="4425"/>
                  </a:cubicBezTo>
                  <a:cubicBezTo>
                    <a:pt x="687" y="4416"/>
                    <a:pt x="732" y="4353"/>
                    <a:pt x="785" y="4300"/>
                  </a:cubicBezTo>
                  <a:cubicBezTo>
                    <a:pt x="848" y="4229"/>
                    <a:pt x="910" y="4148"/>
                    <a:pt x="964" y="4068"/>
                  </a:cubicBezTo>
                  <a:cubicBezTo>
                    <a:pt x="1142" y="3818"/>
                    <a:pt x="1303" y="3568"/>
                    <a:pt x="1454" y="3310"/>
                  </a:cubicBezTo>
                  <a:cubicBezTo>
                    <a:pt x="1544" y="3167"/>
                    <a:pt x="1624" y="3033"/>
                    <a:pt x="1713" y="2890"/>
                  </a:cubicBezTo>
                  <a:cubicBezTo>
                    <a:pt x="1713" y="2890"/>
                    <a:pt x="2159" y="1401"/>
                    <a:pt x="2445" y="393"/>
                  </a:cubicBezTo>
                  <a:cubicBezTo>
                    <a:pt x="2445" y="393"/>
                    <a:pt x="2453" y="384"/>
                    <a:pt x="2453" y="384"/>
                  </a:cubicBezTo>
                  <a:cubicBezTo>
                    <a:pt x="2453" y="366"/>
                    <a:pt x="2462" y="348"/>
                    <a:pt x="2462" y="321"/>
                  </a:cubicBezTo>
                  <a:cubicBezTo>
                    <a:pt x="2462" y="286"/>
                    <a:pt x="2462" y="250"/>
                    <a:pt x="2445" y="205"/>
                  </a:cubicBezTo>
                  <a:cubicBezTo>
                    <a:pt x="2445" y="205"/>
                    <a:pt x="2445" y="196"/>
                    <a:pt x="2436" y="196"/>
                  </a:cubicBezTo>
                  <a:lnTo>
                    <a:pt x="2436" y="196"/>
                  </a:lnTo>
                  <a:cubicBezTo>
                    <a:pt x="2427" y="178"/>
                    <a:pt x="2418" y="170"/>
                    <a:pt x="2409" y="161"/>
                  </a:cubicBezTo>
                  <a:cubicBezTo>
                    <a:pt x="2391" y="143"/>
                    <a:pt x="2373" y="134"/>
                    <a:pt x="2364" y="116"/>
                  </a:cubicBezTo>
                  <a:cubicBezTo>
                    <a:pt x="2338" y="98"/>
                    <a:pt x="2311" y="89"/>
                    <a:pt x="2284" y="71"/>
                  </a:cubicBezTo>
                  <a:cubicBezTo>
                    <a:pt x="2159" y="18"/>
                    <a:pt x="1990" y="0"/>
                    <a:pt x="1856" y="18"/>
                  </a:cubicBezTo>
                  <a:cubicBezTo>
                    <a:pt x="1758" y="27"/>
                    <a:pt x="1668" y="62"/>
                    <a:pt x="1606" y="107"/>
                  </a:cubicBezTo>
                  <a:cubicBezTo>
                    <a:pt x="1588" y="116"/>
                    <a:pt x="1579" y="125"/>
                    <a:pt x="1570" y="143"/>
                  </a:cubicBezTo>
                  <a:cubicBezTo>
                    <a:pt x="1561" y="152"/>
                    <a:pt x="1552" y="152"/>
                    <a:pt x="1544" y="170"/>
                  </a:cubicBezTo>
                  <a:cubicBezTo>
                    <a:pt x="1544" y="170"/>
                    <a:pt x="1544" y="170"/>
                    <a:pt x="1544" y="178"/>
                  </a:cubicBezTo>
                  <a:cubicBezTo>
                    <a:pt x="1535" y="214"/>
                    <a:pt x="1526" y="241"/>
                    <a:pt x="1517" y="268"/>
                  </a:cubicBezTo>
                  <a:cubicBezTo>
                    <a:pt x="1517" y="268"/>
                    <a:pt x="1517" y="268"/>
                    <a:pt x="1517" y="277"/>
                  </a:cubicBezTo>
                  <a:cubicBezTo>
                    <a:pt x="1329" y="910"/>
                    <a:pt x="964" y="2105"/>
                    <a:pt x="955" y="2159"/>
                  </a:cubicBezTo>
                  <a:cubicBezTo>
                    <a:pt x="874" y="2471"/>
                    <a:pt x="732" y="2739"/>
                    <a:pt x="312" y="3265"/>
                  </a:cubicBezTo>
                  <a:cubicBezTo>
                    <a:pt x="295" y="3283"/>
                    <a:pt x="277" y="3310"/>
                    <a:pt x="268" y="3328"/>
                  </a:cubicBezTo>
                  <a:cubicBezTo>
                    <a:pt x="161" y="3461"/>
                    <a:pt x="63" y="3613"/>
                    <a:pt x="18" y="3774"/>
                  </a:cubicBezTo>
                  <a:cubicBezTo>
                    <a:pt x="9" y="3818"/>
                    <a:pt x="9" y="3854"/>
                    <a:pt x="9" y="3890"/>
                  </a:cubicBezTo>
                  <a:cubicBezTo>
                    <a:pt x="0" y="3899"/>
                    <a:pt x="9" y="3899"/>
                    <a:pt x="9" y="3907"/>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5"/>
            <p:cNvSpPr/>
            <p:nvPr/>
          </p:nvSpPr>
          <p:spPr>
            <a:xfrm>
              <a:off x="3700825" y="1986450"/>
              <a:ext cx="55775" cy="109750"/>
            </a:xfrm>
            <a:custGeom>
              <a:avLst/>
              <a:gdLst/>
              <a:ahLst/>
              <a:cxnLst/>
              <a:rect l="l" t="t" r="r" b="b"/>
              <a:pathLst>
                <a:path w="2231" h="4390" extrusionOk="0">
                  <a:moveTo>
                    <a:pt x="205" y="4283"/>
                  </a:moveTo>
                  <a:cubicBezTo>
                    <a:pt x="277" y="4274"/>
                    <a:pt x="321" y="4211"/>
                    <a:pt x="375" y="4158"/>
                  </a:cubicBezTo>
                  <a:cubicBezTo>
                    <a:pt x="437" y="4077"/>
                    <a:pt x="500" y="3997"/>
                    <a:pt x="562" y="3917"/>
                  </a:cubicBezTo>
                  <a:cubicBezTo>
                    <a:pt x="732" y="3676"/>
                    <a:pt x="892" y="3417"/>
                    <a:pt x="1044" y="3168"/>
                  </a:cubicBezTo>
                  <a:cubicBezTo>
                    <a:pt x="1133" y="3025"/>
                    <a:pt x="1222" y="2891"/>
                    <a:pt x="1303" y="2748"/>
                  </a:cubicBezTo>
                  <a:cubicBezTo>
                    <a:pt x="1303" y="2748"/>
                    <a:pt x="1749" y="1258"/>
                    <a:pt x="2034" y="250"/>
                  </a:cubicBezTo>
                  <a:cubicBezTo>
                    <a:pt x="2034" y="241"/>
                    <a:pt x="2043" y="241"/>
                    <a:pt x="2043" y="233"/>
                  </a:cubicBezTo>
                  <a:cubicBezTo>
                    <a:pt x="2043" y="224"/>
                    <a:pt x="2052" y="197"/>
                    <a:pt x="2052" y="179"/>
                  </a:cubicBezTo>
                  <a:cubicBezTo>
                    <a:pt x="2052" y="143"/>
                    <a:pt x="2052" y="99"/>
                    <a:pt x="2034" y="63"/>
                  </a:cubicBezTo>
                  <a:cubicBezTo>
                    <a:pt x="2034" y="54"/>
                    <a:pt x="2034" y="54"/>
                    <a:pt x="2025" y="54"/>
                  </a:cubicBezTo>
                  <a:lnTo>
                    <a:pt x="2025" y="45"/>
                  </a:lnTo>
                  <a:cubicBezTo>
                    <a:pt x="2016" y="36"/>
                    <a:pt x="2016" y="27"/>
                    <a:pt x="1998" y="18"/>
                  </a:cubicBezTo>
                  <a:cubicBezTo>
                    <a:pt x="1998" y="9"/>
                    <a:pt x="1990" y="9"/>
                    <a:pt x="1990" y="1"/>
                  </a:cubicBezTo>
                  <a:cubicBezTo>
                    <a:pt x="2007" y="9"/>
                    <a:pt x="2025" y="9"/>
                    <a:pt x="2052" y="18"/>
                  </a:cubicBezTo>
                  <a:cubicBezTo>
                    <a:pt x="2079" y="36"/>
                    <a:pt x="2106" y="45"/>
                    <a:pt x="2132" y="63"/>
                  </a:cubicBezTo>
                  <a:cubicBezTo>
                    <a:pt x="2141" y="81"/>
                    <a:pt x="2159" y="90"/>
                    <a:pt x="2177" y="108"/>
                  </a:cubicBezTo>
                  <a:cubicBezTo>
                    <a:pt x="2186" y="117"/>
                    <a:pt x="2195" y="125"/>
                    <a:pt x="2204" y="143"/>
                  </a:cubicBezTo>
                  <a:lnTo>
                    <a:pt x="2204" y="143"/>
                  </a:lnTo>
                  <a:cubicBezTo>
                    <a:pt x="2213" y="143"/>
                    <a:pt x="2213" y="152"/>
                    <a:pt x="2213" y="152"/>
                  </a:cubicBezTo>
                  <a:cubicBezTo>
                    <a:pt x="2230" y="197"/>
                    <a:pt x="2230" y="233"/>
                    <a:pt x="2230" y="268"/>
                  </a:cubicBezTo>
                  <a:cubicBezTo>
                    <a:pt x="2230" y="295"/>
                    <a:pt x="2221" y="313"/>
                    <a:pt x="2221" y="331"/>
                  </a:cubicBezTo>
                  <a:cubicBezTo>
                    <a:pt x="2221" y="331"/>
                    <a:pt x="2213" y="340"/>
                    <a:pt x="2213" y="340"/>
                  </a:cubicBezTo>
                  <a:cubicBezTo>
                    <a:pt x="1927" y="1348"/>
                    <a:pt x="1481" y="2837"/>
                    <a:pt x="1481" y="2837"/>
                  </a:cubicBezTo>
                  <a:cubicBezTo>
                    <a:pt x="1392" y="2980"/>
                    <a:pt x="1312" y="3114"/>
                    <a:pt x="1222" y="3257"/>
                  </a:cubicBezTo>
                  <a:cubicBezTo>
                    <a:pt x="1071" y="3515"/>
                    <a:pt x="910" y="3765"/>
                    <a:pt x="732" y="4015"/>
                  </a:cubicBezTo>
                  <a:cubicBezTo>
                    <a:pt x="678" y="4095"/>
                    <a:pt x="616" y="4176"/>
                    <a:pt x="553" y="4247"/>
                  </a:cubicBezTo>
                  <a:cubicBezTo>
                    <a:pt x="500" y="4300"/>
                    <a:pt x="455" y="4363"/>
                    <a:pt x="384" y="4372"/>
                  </a:cubicBezTo>
                  <a:cubicBezTo>
                    <a:pt x="259" y="4390"/>
                    <a:pt x="143" y="4345"/>
                    <a:pt x="45" y="4292"/>
                  </a:cubicBezTo>
                  <a:cubicBezTo>
                    <a:pt x="27" y="4283"/>
                    <a:pt x="18" y="4265"/>
                    <a:pt x="0" y="4256"/>
                  </a:cubicBezTo>
                  <a:cubicBezTo>
                    <a:pt x="72" y="4283"/>
                    <a:pt x="134" y="4292"/>
                    <a:pt x="205" y="4283"/>
                  </a:cubicBez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5"/>
            <p:cNvSpPr/>
            <p:nvPr/>
          </p:nvSpPr>
          <p:spPr>
            <a:xfrm>
              <a:off x="3695025" y="1985550"/>
              <a:ext cx="46400" cy="101950"/>
            </a:xfrm>
            <a:custGeom>
              <a:avLst/>
              <a:gdLst/>
              <a:ahLst/>
              <a:cxnLst/>
              <a:rect l="l" t="t" r="r" b="b"/>
              <a:pathLst>
                <a:path w="1856" h="4078" extrusionOk="0">
                  <a:moveTo>
                    <a:pt x="9" y="3873"/>
                  </a:moveTo>
                  <a:cubicBezTo>
                    <a:pt x="0" y="3882"/>
                    <a:pt x="9" y="3882"/>
                    <a:pt x="9" y="3890"/>
                  </a:cubicBezTo>
                  <a:cubicBezTo>
                    <a:pt x="36" y="4078"/>
                    <a:pt x="321" y="3774"/>
                    <a:pt x="393" y="3721"/>
                  </a:cubicBezTo>
                  <a:cubicBezTo>
                    <a:pt x="527" y="3605"/>
                    <a:pt x="643" y="3471"/>
                    <a:pt x="750" y="3328"/>
                  </a:cubicBezTo>
                  <a:cubicBezTo>
                    <a:pt x="964" y="3061"/>
                    <a:pt x="1124" y="2749"/>
                    <a:pt x="1240" y="2418"/>
                  </a:cubicBezTo>
                  <a:cubicBezTo>
                    <a:pt x="1312" y="2240"/>
                    <a:pt x="1356" y="2044"/>
                    <a:pt x="1401" y="1856"/>
                  </a:cubicBezTo>
                  <a:cubicBezTo>
                    <a:pt x="1615" y="1045"/>
                    <a:pt x="1597" y="1080"/>
                    <a:pt x="1775" y="260"/>
                  </a:cubicBezTo>
                  <a:lnTo>
                    <a:pt x="1856" y="1"/>
                  </a:lnTo>
                  <a:cubicBezTo>
                    <a:pt x="1758" y="10"/>
                    <a:pt x="1668" y="45"/>
                    <a:pt x="1606" y="90"/>
                  </a:cubicBezTo>
                  <a:cubicBezTo>
                    <a:pt x="1588" y="99"/>
                    <a:pt x="1579" y="108"/>
                    <a:pt x="1570" y="126"/>
                  </a:cubicBezTo>
                  <a:cubicBezTo>
                    <a:pt x="1561" y="135"/>
                    <a:pt x="1552" y="135"/>
                    <a:pt x="1544" y="153"/>
                  </a:cubicBezTo>
                  <a:cubicBezTo>
                    <a:pt x="1544" y="153"/>
                    <a:pt x="1544" y="153"/>
                    <a:pt x="1544" y="161"/>
                  </a:cubicBezTo>
                  <a:cubicBezTo>
                    <a:pt x="1535" y="197"/>
                    <a:pt x="1526" y="224"/>
                    <a:pt x="1517" y="251"/>
                  </a:cubicBezTo>
                  <a:cubicBezTo>
                    <a:pt x="1517" y="251"/>
                    <a:pt x="1517" y="251"/>
                    <a:pt x="1517" y="260"/>
                  </a:cubicBezTo>
                  <a:cubicBezTo>
                    <a:pt x="1329" y="893"/>
                    <a:pt x="964" y="2088"/>
                    <a:pt x="955" y="2142"/>
                  </a:cubicBezTo>
                  <a:cubicBezTo>
                    <a:pt x="874" y="2454"/>
                    <a:pt x="732" y="2722"/>
                    <a:pt x="312" y="3248"/>
                  </a:cubicBezTo>
                  <a:cubicBezTo>
                    <a:pt x="295" y="3266"/>
                    <a:pt x="277" y="3293"/>
                    <a:pt x="268" y="3311"/>
                  </a:cubicBezTo>
                  <a:cubicBezTo>
                    <a:pt x="161" y="3444"/>
                    <a:pt x="63" y="3596"/>
                    <a:pt x="18" y="3757"/>
                  </a:cubicBezTo>
                  <a:cubicBezTo>
                    <a:pt x="9" y="3801"/>
                    <a:pt x="9" y="3837"/>
                    <a:pt x="9" y="387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a:off x="3732925" y="1984450"/>
              <a:ext cx="23675" cy="15625"/>
            </a:xfrm>
            <a:custGeom>
              <a:avLst/>
              <a:gdLst/>
              <a:ahLst/>
              <a:cxnLst/>
              <a:rect l="l" t="t" r="r" b="b"/>
              <a:pathLst>
                <a:path w="947" h="625" extrusionOk="0">
                  <a:moveTo>
                    <a:pt x="1" y="304"/>
                  </a:moveTo>
                  <a:cubicBezTo>
                    <a:pt x="1" y="384"/>
                    <a:pt x="63" y="473"/>
                    <a:pt x="188" y="527"/>
                  </a:cubicBezTo>
                  <a:cubicBezTo>
                    <a:pt x="402" y="625"/>
                    <a:pt x="706" y="607"/>
                    <a:pt x="857" y="491"/>
                  </a:cubicBezTo>
                  <a:cubicBezTo>
                    <a:pt x="884" y="473"/>
                    <a:pt x="920" y="446"/>
                    <a:pt x="929" y="411"/>
                  </a:cubicBezTo>
                  <a:cubicBezTo>
                    <a:pt x="937" y="393"/>
                    <a:pt x="946" y="375"/>
                    <a:pt x="946" y="348"/>
                  </a:cubicBezTo>
                  <a:cubicBezTo>
                    <a:pt x="946" y="313"/>
                    <a:pt x="946" y="277"/>
                    <a:pt x="929" y="232"/>
                  </a:cubicBezTo>
                  <a:cubicBezTo>
                    <a:pt x="920" y="214"/>
                    <a:pt x="902" y="197"/>
                    <a:pt x="893" y="188"/>
                  </a:cubicBezTo>
                  <a:cubicBezTo>
                    <a:pt x="875" y="170"/>
                    <a:pt x="857" y="161"/>
                    <a:pt x="839" y="143"/>
                  </a:cubicBezTo>
                  <a:cubicBezTo>
                    <a:pt x="822" y="125"/>
                    <a:pt x="795" y="107"/>
                    <a:pt x="768" y="98"/>
                  </a:cubicBezTo>
                  <a:cubicBezTo>
                    <a:pt x="554" y="0"/>
                    <a:pt x="251" y="18"/>
                    <a:pt x="90" y="134"/>
                  </a:cubicBezTo>
                  <a:cubicBezTo>
                    <a:pt x="81" y="143"/>
                    <a:pt x="63" y="152"/>
                    <a:pt x="54" y="170"/>
                  </a:cubicBezTo>
                  <a:cubicBezTo>
                    <a:pt x="45" y="179"/>
                    <a:pt x="36" y="179"/>
                    <a:pt x="28" y="197"/>
                  </a:cubicBezTo>
                  <a:cubicBezTo>
                    <a:pt x="28" y="197"/>
                    <a:pt x="28" y="197"/>
                    <a:pt x="28" y="205"/>
                  </a:cubicBezTo>
                  <a:lnTo>
                    <a:pt x="19" y="205"/>
                  </a:lnTo>
                  <a:cubicBezTo>
                    <a:pt x="19" y="232"/>
                    <a:pt x="10" y="250"/>
                    <a:pt x="1" y="277"/>
                  </a:cubicBezTo>
                  <a:cubicBezTo>
                    <a:pt x="1" y="286"/>
                    <a:pt x="1" y="286"/>
                    <a:pt x="1" y="295"/>
                  </a:cubicBezTo>
                  <a:cubicBezTo>
                    <a:pt x="1" y="295"/>
                    <a:pt x="1" y="295"/>
                    <a:pt x="1" y="304"/>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3734725" y="1844375"/>
              <a:ext cx="60900" cy="153475"/>
            </a:xfrm>
            <a:custGeom>
              <a:avLst/>
              <a:gdLst/>
              <a:ahLst/>
              <a:cxnLst/>
              <a:rect l="l" t="t" r="r" b="b"/>
              <a:pathLst>
                <a:path w="2436" h="6139" extrusionOk="0">
                  <a:moveTo>
                    <a:pt x="1775" y="72"/>
                  </a:moveTo>
                  <a:cubicBezTo>
                    <a:pt x="1749" y="90"/>
                    <a:pt x="1731" y="108"/>
                    <a:pt x="1722" y="126"/>
                  </a:cubicBezTo>
                  <a:lnTo>
                    <a:pt x="1722" y="126"/>
                  </a:lnTo>
                  <a:cubicBezTo>
                    <a:pt x="1722" y="126"/>
                    <a:pt x="1722" y="126"/>
                    <a:pt x="1722" y="126"/>
                  </a:cubicBezTo>
                  <a:lnTo>
                    <a:pt x="1722" y="126"/>
                  </a:lnTo>
                  <a:cubicBezTo>
                    <a:pt x="1713" y="144"/>
                    <a:pt x="1713" y="161"/>
                    <a:pt x="1704" y="179"/>
                  </a:cubicBezTo>
                  <a:lnTo>
                    <a:pt x="1704" y="179"/>
                  </a:lnTo>
                  <a:cubicBezTo>
                    <a:pt x="1704" y="188"/>
                    <a:pt x="1704" y="188"/>
                    <a:pt x="1704" y="197"/>
                  </a:cubicBezTo>
                  <a:lnTo>
                    <a:pt x="1704" y="197"/>
                  </a:lnTo>
                  <a:cubicBezTo>
                    <a:pt x="1436" y="1116"/>
                    <a:pt x="473" y="4283"/>
                    <a:pt x="27" y="5826"/>
                  </a:cubicBezTo>
                  <a:lnTo>
                    <a:pt x="27" y="5826"/>
                  </a:lnTo>
                  <a:lnTo>
                    <a:pt x="27" y="5826"/>
                  </a:lnTo>
                  <a:cubicBezTo>
                    <a:pt x="18" y="5853"/>
                    <a:pt x="9" y="5871"/>
                    <a:pt x="0" y="5898"/>
                  </a:cubicBezTo>
                  <a:lnTo>
                    <a:pt x="0" y="5898"/>
                  </a:lnTo>
                  <a:cubicBezTo>
                    <a:pt x="0" y="5960"/>
                    <a:pt x="54" y="6023"/>
                    <a:pt x="161" y="6067"/>
                  </a:cubicBezTo>
                  <a:lnTo>
                    <a:pt x="161" y="6067"/>
                  </a:lnTo>
                  <a:cubicBezTo>
                    <a:pt x="339" y="6139"/>
                    <a:pt x="580" y="6130"/>
                    <a:pt x="714" y="6040"/>
                  </a:cubicBezTo>
                  <a:lnTo>
                    <a:pt x="714" y="6040"/>
                  </a:lnTo>
                  <a:cubicBezTo>
                    <a:pt x="741" y="6023"/>
                    <a:pt x="758" y="6005"/>
                    <a:pt x="767" y="5978"/>
                  </a:cubicBezTo>
                  <a:lnTo>
                    <a:pt x="767" y="5978"/>
                  </a:lnTo>
                  <a:cubicBezTo>
                    <a:pt x="776" y="5960"/>
                    <a:pt x="785" y="5933"/>
                    <a:pt x="794" y="5916"/>
                  </a:cubicBezTo>
                  <a:lnTo>
                    <a:pt x="794" y="5916"/>
                  </a:lnTo>
                  <a:lnTo>
                    <a:pt x="794" y="5907"/>
                  </a:lnTo>
                  <a:cubicBezTo>
                    <a:pt x="1320" y="4060"/>
                    <a:pt x="2400" y="376"/>
                    <a:pt x="2427" y="269"/>
                  </a:cubicBezTo>
                  <a:lnTo>
                    <a:pt x="2427" y="269"/>
                  </a:lnTo>
                  <a:cubicBezTo>
                    <a:pt x="2427" y="242"/>
                    <a:pt x="2427" y="233"/>
                    <a:pt x="2436" y="215"/>
                  </a:cubicBezTo>
                  <a:lnTo>
                    <a:pt x="2436" y="215"/>
                  </a:lnTo>
                  <a:cubicBezTo>
                    <a:pt x="2436" y="153"/>
                    <a:pt x="2382" y="90"/>
                    <a:pt x="2284" y="45"/>
                  </a:cubicBezTo>
                  <a:lnTo>
                    <a:pt x="2284" y="45"/>
                  </a:lnTo>
                  <a:cubicBezTo>
                    <a:pt x="2213" y="10"/>
                    <a:pt x="2132" y="1"/>
                    <a:pt x="2052" y="1"/>
                  </a:cubicBezTo>
                  <a:lnTo>
                    <a:pt x="2052" y="1"/>
                  </a:lnTo>
                  <a:cubicBezTo>
                    <a:pt x="1945" y="1"/>
                    <a:pt x="1847" y="19"/>
                    <a:pt x="1775" y="72"/>
                  </a:cubicBezTo>
                </a:path>
              </a:pathLst>
            </a:custGeom>
            <a:solidFill>
              <a:srgbClr val="A1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a:off x="3777325" y="1844300"/>
              <a:ext cx="18300" cy="10450"/>
            </a:xfrm>
            <a:custGeom>
              <a:avLst/>
              <a:gdLst/>
              <a:ahLst/>
              <a:cxnLst/>
              <a:rect l="l" t="t" r="r" b="b"/>
              <a:pathLst>
                <a:path w="732" h="418" extrusionOk="0">
                  <a:moveTo>
                    <a:pt x="343" y="1"/>
                  </a:moveTo>
                  <a:cubicBezTo>
                    <a:pt x="241" y="1"/>
                    <a:pt x="141" y="26"/>
                    <a:pt x="71" y="75"/>
                  </a:cubicBezTo>
                  <a:cubicBezTo>
                    <a:pt x="45" y="93"/>
                    <a:pt x="27" y="111"/>
                    <a:pt x="18" y="129"/>
                  </a:cubicBezTo>
                  <a:cubicBezTo>
                    <a:pt x="9" y="147"/>
                    <a:pt x="9" y="164"/>
                    <a:pt x="0" y="182"/>
                  </a:cubicBezTo>
                  <a:cubicBezTo>
                    <a:pt x="0" y="191"/>
                    <a:pt x="0" y="191"/>
                    <a:pt x="0" y="200"/>
                  </a:cubicBezTo>
                  <a:cubicBezTo>
                    <a:pt x="0" y="263"/>
                    <a:pt x="54" y="325"/>
                    <a:pt x="143" y="370"/>
                  </a:cubicBezTo>
                  <a:cubicBezTo>
                    <a:pt x="218" y="401"/>
                    <a:pt x="304" y="417"/>
                    <a:pt x="386" y="417"/>
                  </a:cubicBezTo>
                  <a:cubicBezTo>
                    <a:pt x="489" y="417"/>
                    <a:pt x="587" y="392"/>
                    <a:pt x="651" y="343"/>
                  </a:cubicBezTo>
                  <a:cubicBezTo>
                    <a:pt x="687" y="325"/>
                    <a:pt x="705" y="298"/>
                    <a:pt x="723" y="272"/>
                  </a:cubicBezTo>
                  <a:cubicBezTo>
                    <a:pt x="723" y="245"/>
                    <a:pt x="723" y="236"/>
                    <a:pt x="732" y="218"/>
                  </a:cubicBezTo>
                  <a:cubicBezTo>
                    <a:pt x="732" y="156"/>
                    <a:pt x="678" y="93"/>
                    <a:pt x="580" y="48"/>
                  </a:cubicBezTo>
                  <a:cubicBezTo>
                    <a:pt x="509" y="17"/>
                    <a:pt x="425" y="1"/>
                    <a:pt x="343"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5"/>
            <p:cNvSpPr/>
            <p:nvPr/>
          </p:nvSpPr>
          <p:spPr>
            <a:xfrm>
              <a:off x="3716875" y="1789550"/>
              <a:ext cx="90350" cy="71375"/>
            </a:xfrm>
            <a:custGeom>
              <a:avLst/>
              <a:gdLst/>
              <a:ahLst/>
              <a:cxnLst/>
              <a:rect l="l" t="t" r="r" b="b"/>
              <a:pathLst>
                <a:path w="3614" h="2855" extrusionOk="0">
                  <a:moveTo>
                    <a:pt x="1755" y="1"/>
                  </a:moveTo>
                  <a:cubicBezTo>
                    <a:pt x="1611" y="1"/>
                    <a:pt x="1469" y="15"/>
                    <a:pt x="1330" y="44"/>
                  </a:cubicBezTo>
                  <a:cubicBezTo>
                    <a:pt x="857" y="142"/>
                    <a:pt x="259" y="624"/>
                    <a:pt x="81" y="1150"/>
                  </a:cubicBezTo>
                  <a:cubicBezTo>
                    <a:pt x="18" y="1320"/>
                    <a:pt x="0" y="1489"/>
                    <a:pt x="45" y="1659"/>
                  </a:cubicBezTo>
                  <a:cubicBezTo>
                    <a:pt x="45" y="1668"/>
                    <a:pt x="54" y="1694"/>
                    <a:pt x="63" y="1712"/>
                  </a:cubicBezTo>
                  <a:cubicBezTo>
                    <a:pt x="99" y="1828"/>
                    <a:pt x="188" y="1926"/>
                    <a:pt x="286" y="1998"/>
                  </a:cubicBezTo>
                  <a:cubicBezTo>
                    <a:pt x="402" y="2078"/>
                    <a:pt x="545" y="2114"/>
                    <a:pt x="687" y="2131"/>
                  </a:cubicBezTo>
                  <a:cubicBezTo>
                    <a:pt x="702" y="2132"/>
                    <a:pt x="717" y="2132"/>
                    <a:pt x="733" y="2132"/>
                  </a:cubicBezTo>
                  <a:cubicBezTo>
                    <a:pt x="935" y="2132"/>
                    <a:pt x="1152" y="2076"/>
                    <a:pt x="1285" y="1926"/>
                  </a:cubicBezTo>
                  <a:cubicBezTo>
                    <a:pt x="1401" y="1801"/>
                    <a:pt x="1392" y="1623"/>
                    <a:pt x="1490" y="1489"/>
                  </a:cubicBezTo>
                  <a:cubicBezTo>
                    <a:pt x="1553" y="1418"/>
                    <a:pt x="1624" y="1346"/>
                    <a:pt x="1713" y="1329"/>
                  </a:cubicBezTo>
                  <a:cubicBezTo>
                    <a:pt x="1733" y="1323"/>
                    <a:pt x="1754" y="1320"/>
                    <a:pt x="1774" y="1320"/>
                  </a:cubicBezTo>
                  <a:cubicBezTo>
                    <a:pt x="1847" y="1320"/>
                    <a:pt x="1919" y="1355"/>
                    <a:pt x="1954" y="1418"/>
                  </a:cubicBezTo>
                  <a:cubicBezTo>
                    <a:pt x="1972" y="1462"/>
                    <a:pt x="1981" y="1507"/>
                    <a:pt x="1981" y="1552"/>
                  </a:cubicBezTo>
                  <a:cubicBezTo>
                    <a:pt x="1990" y="1837"/>
                    <a:pt x="1874" y="2105"/>
                    <a:pt x="1981" y="2390"/>
                  </a:cubicBezTo>
                  <a:cubicBezTo>
                    <a:pt x="2079" y="2658"/>
                    <a:pt x="2311" y="2738"/>
                    <a:pt x="2570" y="2809"/>
                  </a:cubicBezTo>
                  <a:cubicBezTo>
                    <a:pt x="2673" y="2836"/>
                    <a:pt x="2779" y="2855"/>
                    <a:pt x="2882" y="2855"/>
                  </a:cubicBezTo>
                  <a:cubicBezTo>
                    <a:pt x="3022" y="2855"/>
                    <a:pt x="3157" y="2821"/>
                    <a:pt x="3274" y="2729"/>
                  </a:cubicBezTo>
                  <a:cubicBezTo>
                    <a:pt x="3408" y="2631"/>
                    <a:pt x="3453" y="2515"/>
                    <a:pt x="3489" y="2363"/>
                  </a:cubicBezTo>
                  <a:cubicBezTo>
                    <a:pt x="3498" y="2328"/>
                    <a:pt x="3506" y="2292"/>
                    <a:pt x="3515" y="2256"/>
                  </a:cubicBezTo>
                  <a:cubicBezTo>
                    <a:pt x="3515" y="2247"/>
                    <a:pt x="3515" y="2230"/>
                    <a:pt x="3515" y="2221"/>
                  </a:cubicBezTo>
                  <a:cubicBezTo>
                    <a:pt x="3587" y="1908"/>
                    <a:pt x="3613" y="1569"/>
                    <a:pt x="3533" y="1248"/>
                  </a:cubicBezTo>
                  <a:cubicBezTo>
                    <a:pt x="3524" y="1213"/>
                    <a:pt x="3515" y="1168"/>
                    <a:pt x="3498" y="1132"/>
                  </a:cubicBezTo>
                  <a:cubicBezTo>
                    <a:pt x="3243" y="385"/>
                    <a:pt x="2494" y="1"/>
                    <a:pt x="1755"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5"/>
            <p:cNvSpPr/>
            <p:nvPr/>
          </p:nvSpPr>
          <p:spPr>
            <a:xfrm>
              <a:off x="3718875" y="1789550"/>
              <a:ext cx="88350" cy="56050"/>
            </a:xfrm>
            <a:custGeom>
              <a:avLst/>
              <a:gdLst/>
              <a:ahLst/>
              <a:cxnLst/>
              <a:rect l="l" t="t" r="r" b="b"/>
              <a:pathLst>
                <a:path w="3534" h="2242" extrusionOk="0">
                  <a:moveTo>
                    <a:pt x="1675" y="1"/>
                  </a:moveTo>
                  <a:cubicBezTo>
                    <a:pt x="1531" y="1"/>
                    <a:pt x="1389" y="15"/>
                    <a:pt x="1250" y="44"/>
                  </a:cubicBezTo>
                  <a:cubicBezTo>
                    <a:pt x="777" y="142"/>
                    <a:pt x="179" y="624"/>
                    <a:pt x="1" y="1150"/>
                  </a:cubicBezTo>
                  <a:cubicBezTo>
                    <a:pt x="36" y="1159"/>
                    <a:pt x="81" y="1159"/>
                    <a:pt x="117" y="1168"/>
                  </a:cubicBezTo>
                  <a:cubicBezTo>
                    <a:pt x="150" y="1170"/>
                    <a:pt x="184" y="1171"/>
                    <a:pt x="218" y="1171"/>
                  </a:cubicBezTo>
                  <a:cubicBezTo>
                    <a:pt x="326" y="1171"/>
                    <a:pt x="432" y="1160"/>
                    <a:pt x="527" y="1132"/>
                  </a:cubicBezTo>
                  <a:cubicBezTo>
                    <a:pt x="912" y="1050"/>
                    <a:pt x="1259" y="796"/>
                    <a:pt x="1638" y="796"/>
                  </a:cubicBezTo>
                  <a:cubicBezTo>
                    <a:pt x="1672" y="796"/>
                    <a:pt x="1706" y="798"/>
                    <a:pt x="1740" y="802"/>
                  </a:cubicBezTo>
                  <a:cubicBezTo>
                    <a:pt x="2079" y="838"/>
                    <a:pt x="2347" y="1079"/>
                    <a:pt x="2552" y="1337"/>
                  </a:cubicBezTo>
                  <a:cubicBezTo>
                    <a:pt x="2757" y="1605"/>
                    <a:pt x="2927" y="1899"/>
                    <a:pt x="3159" y="2131"/>
                  </a:cubicBezTo>
                  <a:cubicBezTo>
                    <a:pt x="3212" y="2176"/>
                    <a:pt x="3284" y="2230"/>
                    <a:pt x="3346" y="2238"/>
                  </a:cubicBezTo>
                  <a:cubicBezTo>
                    <a:pt x="3356" y="2241"/>
                    <a:pt x="3365" y="2242"/>
                    <a:pt x="3373" y="2242"/>
                  </a:cubicBezTo>
                  <a:cubicBezTo>
                    <a:pt x="3396" y="2242"/>
                    <a:pt x="3416" y="2234"/>
                    <a:pt x="3435" y="2221"/>
                  </a:cubicBezTo>
                  <a:cubicBezTo>
                    <a:pt x="3507" y="1908"/>
                    <a:pt x="3533" y="1569"/>
                    <a:pt x="3453" y="1248"/>
                  </a:cubicBezTo>
                  <a:cubicBezTo>
                    <a:pt x="3444" y="1213"/>
                    <a:pt x="3435" y="1168"/>
                    <a:pt x="3418" y="1132"/>
                  </a:cubicBezTo>
                  <a:cubicBezTo>
                    <a:pt x="3163" y="385"/>
                    <a:pt x="2414" y="1"/>
                    <a:pt x="1675"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5"/>
            <p:cNvSpPr/>
            <p:nvPr/>
          </p:nvSpPr>
          <p:spPr>
            <a:xfrm>
              <a:off x="3701475" y="1651850"/>
              <a:ext cx="75200" cy="112950"/>
            </a:xfrm>
            <a:custGeom>
              <a:avLst/>
              <a:gdLst/>
              <a:ahLst/>
              <a:cxnLst/>
              <a:rect l="l" t="t" r="r" b="b"/>
              <a:pathLst>
                <a:path w="3008" h="4518" extrusionOk="0">
                  <a:moveTo>
                    <a:pt x="444" y="0"/>
                  </a:moveTo>
                  <a:cubicBezTo>
                    <a:pt x="296" y="0"/>
                    <a:pt x="150" y="86"/>
                    <a:pt x="90" y="226"/>
                  </a:cubicBezTo>
                  <a:cubicBezTo>
                    <a:pt x="1" y="422"/>
                    <a:pt x="90" y="654"/>
                    <a:pt x="286" y="735"/>
                  </a:cubicBezTo>
                  <a:lnTo>
                    <a:pt x="1000" y="1047"/>
                  </a:lnTo>
                  <a:cubicBezTo>
                    <a:pt x="1250" y="1163"/>
                    <a:pt x="1384" y="1422"/>
                    <a:pt x="1321" y="1689"/>
                  </a:cubicBezTo>
                  <a:lnTo>
                    <a:pt x="1116" y="2590"/>
                  </a:lnTo>
                  <a:cubicBezTo>
                    <a:pt x="982" y="3179"/>
                    <a:pt x="1268" y="3786"/>
                    <a:pt x="1794" y="4062"/>
                  </a:cubicBezTo>
                  <a:lnTo>
                    <a:pt x="2650" y="4517"/>
                  </a:lnTo>
                  <a:lnTo>
                    <a:pt x="3007" y="3830"/>
                  </a:lnTo>
                  <a:lnTo>
                    <a:pt x="2151" y="3384"/>
                  </a:lnTo>
                  <a:cubicBezTo>
                    <a:pt x="1928" y="3268"/>
                    <a:pt x="1812" y="3009"/>
                    <a:pt x="1865" y="2769"/>
                  </a:cubicBezTo>
                  <a:lnTo>
                    <a:pt x="2071" y="1859"/>
                  </a:lnTo>
                  <a:cubicBezTo>
                    <a:pt x="2213" y="1234"/>
                    <a:pt x="1892" y="601"/>
                    <a:pt x="1312" y="342"/>
                  </a:cubicBezTo>
                  <a:lnTo>
                    <a:pt x="590" y="30"/>
                  </a:lnTo>
                  <a:cubicBezTo>
                    <a:pt x="543" y="10"/>
                    <a:pt x="493" y="0"/>
                    <a:pt x="444"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a:off x="3703950" y="1651800"/>
              <a:ext cx="72725" cy="113000"/>
            </a:xfrm>
            <a:custGeom>
              <a:avLst/>
              <a:gdLst/>
              <a:ahLst/>
              <a:cxnLst/>
              <a:rect l="l" t="t" r="r" b="b"/>
              <a:pathLst>
                <a:path w="2909" h="4520" extrusionOk="0">
                  <a:moveTo>
                    <a:pt x="344" y="0"/>
                  </a:moveTo>
                  <a:cubicBezTo>
                    <a:pt x="207" y="0"/>
                    <a:pt x="72" y="77"/>
                    <a:pt x="0" y="201"/>
                  </a:cubicBezTo>
                  <a:cubicBezTo>
                    <a:pt x="54" y="201"/>
                    <a:pt x="107" y="210"/>
                    <a:pt x="161" y="237"/>
                  </a:cubicBezTo>
                  <a:lnTo>
                    <a:pt x="874" y="549"/>
                  </a:lnTo>
                  <a:cubicBezTo>
                    <a:pt x="1463" y="808"/>
                    <a:pt x="1784" y="1441"/>
                    <a:pt x="1642" y="2057"/>
                  </a:cubicBezTo>
                  <a:lnTo>
                    <a:pt x="1436" y="2967"/>
                  </a:lnTo>
                  <a:cubicBezTo>
                    <a:pt x="1383" y="3217"/>
                    <a:pt x="1499" y="3466"/>
                    <a:pt x="1722" y="3582"/>
                  </a:cubicBezTo>
                  <a:lnTo>
                    <a:pt x="2578" y="4037"/>
                  </a:lnTo>
                  <a:lnTo>
                    <a:pt x="2373" y="4421"/>
                  </a:lnTo>
                  <a:lnTo>
                    <a:pt x="2551" y="4519"/>
                  </a:lnTo>
                  <a:lnTo>
                    <a:pt x="2908" y="3832"/>
                  </a:lnTo>
                  <a:lnTo>
                    <a:pt x="2052" y="3386"/>
                  </a:lnTo>
                  <a:cubicBezTo>
                    <a:pt x="1829" y="3270"/>
                    <a:pt x="1713" y="3011"/>
                    <a:pt x="1766" y="2771"/>
                  </a:cubicBezTo>
                  <a:lnTo>
                    <a:pt x="1972" y="1861"/>
                  </a:lnTo>
                  <a:cubicBezTo>
                    <a:pt x="2114" y="1236"/>
                    <a:pt x="1793" y="603"/>
                    <a:pt x="1213" y="344"/>
                  </a:cubicBezTo>
                  <a:lnTo>
                    <a:pt x="491" y="32"/>
                  </a:lnTo>
                  <a:cubicBezTo>
                    <a:pt x="443" y="10"/>
                    <a:pt x="393" y="0"/>
                    <a:pt x="344"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3751450" y="1748050"/>
              <a:ext cx="54650" cy="61575"/>
            </a:xfrm>
            <a:custGeom>
              <a:avLst/>
              <a:gdLst/>
              <a:ahLst/>
              <a:cxnLst/>
              <a:rect l="l" t="t" r="r" b="b"/>
              <a:pathLst>
                <a:path w="2186" h="2463" extrusionOk="0">
                  <a:moveTo>
                    <a:pt x="598" y="0"/>
                  </a:moveTo>
                  <a:lnTo>
                    <a:pt x="36" y="1909"/>
                  </a:lnTo>
                  <a:cubicBezTo>
                    <a:pt x="36" y="1909"/>
                    <a:pt x="36" y="1918"/>
                    <a:pt x="27" y="1927"/>
                  </a:cubicBezTo>
                  <a:lnTo>
                    <a:pt x="27" y="1945"/>
                  </a:lnTo>
                  <a:cubicBezTo>
                    <a:pt x="0" y="2079"/>
                    <a:pt x="72" y="2221"/>
                    <a:pt x="250" y="2328"/>
                  </a:cubicBezTo>
                  <a:cubicBezTo>
                    <a:pt x="406" y="2418"/>
                    <a:pt x="609" y="2462"/>
                    <a:pt x="813" y="2462"/>
                  </a:cubicBezTo>
                  <a:cubicBezTo>
                    <a:pt x="1017" y="2462"/>
                    <a:pt x="1222" y="2418"/>
                    <a:pt x="1383" y="2328"/>
                  </a:cubicBezTo>
                  <a:cubicBezTo>
                    <a:pt x="1499" y="2257"/>
                    <a:pt x="1570" y="2177"/>
                    <a:pt x="1597" y="2088"/>
                  </a:cubicBezTo>
                  <a:lnTo>
                    <a:pt x="2186" y="80"/>
                  </a:lnTo>
                  <a:lnTo>
                    <a:pt x="598"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3764600" y="1736450"/>
              <a:ext cx="43750" cy="23075"/>
            </a:xfrm>
            <a:custGeom>
              <a:avLst/>
              <a:gdLst/>
              <a:ahLst/>
              <a:cxnLst/>
              <a:rect l="l" t="t" r="r" b="b"/>
              <a:pathLst>
                <a:path w="1750" h="923" extrusionOk="0">
                  <a:moveTo>
                    <a:pt x="878" y="0"/>
                  </a:moveTo>
                  <a:cubicBezTo>
                    <a:pt x="674" y="0"/>
                    <a:pt x="469" y="45"/>
                    <a:pt x="313" y="134"/>
                  </a:cubicBezTo>
                  <a:cubicBezTo>
                    <a:pt x="1" y="321"/>
                    <a:pt x="1" y="607"/>
                    <a:pt x="304" y="785"/>
                  </a:cubicBezTo>
                  <a:cubicBezTo>
                    <a:pt x="458" y="878"/>
                    <a:pt x="660" y="922"/>
                    <a:pt x="863" y="922"/>
                  </a:cubicBezTo>
                  <a:cubicBezTo>
                    <a:pt x="1071" y="922"/>
                    <a:pt x="1279" y="875"/>
                    <a:pt x="1437" y="785"/>
                  </a:cubicBezTo>
                  <a:cubicBezTo>
                    <a:pt x="1749" y="607"/>
                    <a:pt x="1749" y="312"/>
                    <a:pt x="1437" y="134"/>
                  </a:cubicBezTo>
                  <a:cubicBezTo>
                    <a:pt x="1285" y="45"/>
                    <a:pt x="1082" y="0"/>
                    <a:pt x="878"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3788900" y="1728075"/>
              <a:ext cx="137875" cy="57450"/>
            </a:xfrm>
            <a:custGeom>
              <a:avLst/>
              <a:gdLst/>
              <a:ahLst/>
              <a:cxnLst/>
              <a:rect l="l" t="t" r="r" b="b"/>
              <a:pathLst>
                <a:path w="5515" h="2298" extrusionOk="0">
                  <a:moveTo>
                    <a:pt x="3727" y="0"/>
                  </a:moveTo>
                  <a:cubicBezTo>
                    <a:pt x="3415" y="0"/>
                    <a:pt x="3105" y="111"/>
                    <a:pt x="2856" y="326"/>
                  </a:cubicBezTo>
                  <a:lnTo>
                    <a:pt x="1616" y="1397"/>
                  </a:lnTo>
                  <a:cubicBezTo>
                    <a:pt x="1509" y="1485"/>
                    <a:pt x="1376" y="1531"/>
                    <a:pt x="1243" y="1531"/>
                  </a:cubicBezTo>
                  <a:cubicBezTo>
                    <a:pt x="1175" y="1531"/>
                    <a:pt x="1108" y="1519"/>
                    <a:pt x="1045" y="1495"/>
                  </a:cubicBezTo>
                  <a:lnTo>
                    <a:pt x="581" y="1308"/>
                  </a:lnTo>
                  <a:cubicBezTo>
                    <a:pt x="534" y="1288"/>
                    <a:pt x="486" y="1279"/>
                    <a:pt x="439" y="1279"/>
                  </a:cubicBezTo>
                  <a:cubicBezTo>
                    <a:pt x="287" y="1279"/>
                    <a:pt x="142" y="1372"/>
                    <a:pt x="81" y="1522"/>
                  </a:cubicBezTo>
                  <a:cubicBezTo>
                    <a:pt x="1" y="1718"/>
                    <a:pt x="99" y="1941"/>
                    <a:pt x="295" y="2021"/>
                  </a:cubicBezTo>
                  <a:lnTo>
                    <a:pt x="759" y="2209"/>
                  </a:lnTo>
                  <a:cubicBezTo>
                    <a:pt x="920" y="2271"/>
                    <a:pt x="1080" y="2298"/>
                    <a:pt x="1250" y="2298"/>
                  </a:cubicBezTo>
                  <a:cubicBezTo>
                    <a:pt x="1562" y="2298"/>
                    <a:pt x="1874" y="2191"/>
                    <a:pt x="2115" y="1977"/>
                  </a:cubicBezTo>
                  <a:lnTo>
                    <a:pt x="3364" y="906"/>
                  </a:lnTo>
                  <a:cubicBezTo>
                    <a:pt x="3465" y="816"/>
                    <a:pt x="3595" y="772"/>
                    <a:pt x="3726" y="772"/>
                  </a:cubicBezTo>
                  <a:cubicBezTo>
                    <a:pt x="3803" y="772"/>
                    <a:pt x="3881" y="787"/>
                    <a:pt x="3953" y="817"/>
                  </a:cubicBezTo>
                  <a:lnTo>
                    <a:pt x="5202" y="1370"/>
                  </a:lnTo>
                  <a:lnTo>
                    <a:pt x="5514" y="665"/>
                  </a:lnTo>
                  <a:lnTo>
                    <a:pt x="4256" y="112"/>
                  </a:lnTo>
                  <a:cubicBezTo>
                    <a:pt x="4087" y="37"/>
                    <a:pt x="3906" y="0"/>
                    <a:pt x="3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3789800" y="1728075"/>
              <a:ext cx="136975" cy="48100"/>
            </a:xfrm>
            <a:custGeom>
              <a:avLst/>
              <a:gdLst/>
              <a:ahLst/>
              <a:cxnLst/>
              <a:rect l="l" t="t" r="r" b="b"/>
              <a:pathLst>
                <a:path w="5479" h="1924" extrusionOk="0">
                  <a:moveTo>
                    <a:pt x="3691" y="0"/>
                  </a:moveTo>
                  <a:cubicBezTo>
                    <a:pt x="3379" y="0"/>
                    <a:pt x="3069" y="111"/>
                    <a:pt x="2820" y="326"/>
                  </a:cubicBezTo>
                  <a:lnTo>
                    <a:pt x="1580" y="1397"/>
                  </a:lnTo>
                  <a:cubicBezTo>
                    <a:pt x="1473" y="1485"/>
                    <a:pt x="1340" y="1531"/>
                    <a:pt x="1207" y="1531"/>
                  </a:cubicBezTo>
                  <a:cubicBezTo>
                    <a:pt x="1139" y="1531"/>
                    <a:pt x="1072" y="1519"/>
                    <a:pt x="1009" y="1495"/>
                  </a:cubicBezTo>
                  <a:lnTo>
                    <a:pt x="545" y="1308"/>
                  </a:lnTo>
                  <a:cubicBezTo>
                    <a:pt x="498" y="1288"/>
                    <a:pt x="450" y="1279"/>
                    <a:pt x="403" y="1279"/>
                  </a:cubicBezTo>
                  <a:cubicBezTo>
                    <a:pt x="251" y="1279"/>
                    <a:pt x="106" y="1372"/>
                    <a:pt x="45" y="1522"/>
                  </a:cubicBezTo>
                  <a:cubicBezTo>
                    <a:pt x="1" y="1638"/>
                    <a:pt x="18" y="1762"/>
                    <a:pt x="72" y="1861"/>
                  </a:cubicBezTo>
                  <a:cubicBezTo>
                    <a:pt x="144" y="1742"/>
                    <a:pt x="270" y="1672"/>
                    <a:pt x="402" y="1672"/>
                  </a:cubicBezTo>
                  <a:cubicBezTo>
                    <a:pt x="450" y="1672"/>
                    <a:pt x="498" y="1681"/>
                    <a:pt x="545" y="1700"/>
                  </a:cubicBezTo>
                  <a:lnTo>
                    <a:pt x="1009" y="1887"/>
                  </a:lnTo>
                  <a:cubicBezTo>
                    <a:pt x="1072" y="1912"/>
                    <a:pt x="1139" y="1923"/>
                    <a:pt x="1207" y="1923"/>
                  </a:cubicBezTo>
                  <a:cubicBezTo>
                    <a:pt x="1340" y="1923"/>
                    <a:pt x="1473" y="1878"/>
                    <a:pt x="1580" y="1789"/>
                  </a:cubicBezTo>
                  <a:lnTo>
                    <a:pt x="2820" y="719"/>
                  </a:lnTo>
                  <a:cubicBezTo>
                    <a:pt x="3069" y="504"/>
                    <a:pt x="3379" y="393"/>
                    <a:pt x="3691" y="393"/>
                  </a:cubicBezTo>
                  <a:cubicBezTo>
                    <a:pt x="3870" y="393"/>
                    <a:pt x="4051" y="430"/>
                    <a:pt x="4220" y="505"/>
                  </a:cubicBezTo>
                  <a:lnTo>
                    <a:pt x="5327" y="995"/>
                  </a:lnTo>
                  <a:lnTo>
                    <a:pt x="5478" y="665"/>
                  </a:lnTo>
                  <a:lnTo>
                    <a:pt x="4220" y="112"/>
                  </a:lnTo>
                  <a:cubicBezTo>
                    <a:pt x="4051" y="37"/>
                    <a:pt x="3870" y="0"/>
                    <a:pt x="3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3740750" y="1793975"/>
              <a:ext cx="38375" cy="76525"/>
            </a:xfrm>
            <a:custGeom>
              <a:avLst/>
              <a:gdLst/>
              <a:ahLst/>
              <a:cxnLst/>
              <a:rect l="l" t="t" r="r" b="b"/>
              <a:pathLst>
                <a:path w="1535" h="3061" extrusionOk="0">
                  <a:moveTo>
                    <a:pt x="0" y="1"/>
                  </a:moveTo>
                  <a:lnTo>
                    <a:pt x="580" y="786"/>
                  </a:lnTo>
                  <a:lnTo>
                    <a:pt x="0" y="3061"/>
                  </a:lnTo>
                  <a:cubicBezTo>
                    <a:pt x="9" y="3052"/>
                    <a:pt x="27" y="3043"/>
                    <a:pt x="62" y="3043"/>
                  </a:cubicBezTo>
                  <a:cubicBezTo>
                    <a:pt x="143" y="3025"/>
                    <a:pt x="277" y="3025"/>
                    <a:pt x="303" y="3025"/>
                  </a:cubicBezTo>
                  <a:cubicBezTo>
                    <a:pt x="669" y="2971"/>
                    <a:pt x="1088" y="2820"/>
                    <a:pt x="1294" y="2481"/>
                  </a:cubicBezTo>
                  <a:cubicBezTo>
                    <a:pt x="1392" y="2311"/>
                    <a:pt x="1463" y="2097"/>
                    <a:pt x="1499" y="1910"/>
                  </a:cubicBezTo>
                  <a:cubicBezTo>
                    <a:pt x="1526" y="1794"/>
                    <a:pt x="1534" y="1678"/>
                    <a:pt x="1534" y="1562"/>
                  </a:cubicBezTo>
                  <a:cubicBezTo>
                    <a:pt x="1534" y="1383"/>
                    <a:pt x="1499" y="1205"/>
                    <a:pt x="1445" y="1027"/>
                  </a:cubicBezTo>
                  <a:cubicBezTo>
                    <a:pt x="1329" y="679"/>
                    <a:pt x="1071" y="384"/>
                    <a:pt x="732" y="233"/>
                  </a:cubicBezTo>
                  <a:cubicBezTo>
                    <a:pt x="732" y="224"/>
                    <a:pt x="732" y="224"/>
                    <a:pt x="732" y="224"/>
                  </a:cubicBezTo>
                  <a:cubicBezTo>
                    <a:pt x="500" y="126"/>
                    <a:pt x="250" y="36"/>
                    <a:pt x="0"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5"/>
            <p:cNvSpPr/>
            <p:nvPr/>
          </p:nvSpPr>
          <p:spPr>
            <a:xfrm>
              <a:off x="3742300" y="1833000"/>
              <a:ext cx="36825" cy="37050"/>
            </a:xfrm>
            <a:custGeom>
              <a:avLst/>
              <a:gdLst/>
              <a:ahLst/>
              <a:cxnLst/>
              <a:rect l="l" t="t" r="r" b="b"/>
              <a:pathLst>
                <a:path w="1473" h="1482" extrusionOk="0">
                  <a:moveTo>
                    <a:pt x="1472" y="1"/>
                  </a:moveTo>
                  <a:lnTo>
                    <a:pt x="1472" y="1"/>
                  </a:lnTo>
                  <a:cubicBezTo>
                    <a:pt x="1446" y="99"/>
                    <a:pt x="1419" y="197"/>
                    <a:pt x="1401" y="295"/>
                  </a:cubicBezTo>
                  <a:cubicBezTo>
                    <a:pt x="1365" y="420"/>
                    <a:pt x="1330" y="545"/>
                    <a:pt x="1249" y="634"/>
                  </a:cubicBezTo>
                  <a:cubicBezTo>
                    <a:pt x="1181" y="710"/>
                    <a:pt x="1075" y="754"/>
                    <a:pt x="973" y="754"/>
                  </a:cubicBezTo>
                  <a:cubicBezTo>
                    <a:pt x="943" y="754"/>
                    <a:pt x="913" y="750"/>
                    <a:pt x="884" y="741"/>
                  </a:cubicBezTo>
                  <a:cubicBezTo>
                    <a:pt x="759" y="706"/>
                    <a:pt x="652" y="599"/>
                    <a:pt x="625" y="474"/>
                  </a:cubicBezTo>
                  <a:cubicBezTo>
                    <a:pt x="357" y="768"/>
                    <a:pt x="223" y="1152"/>
                    <a:pt x="0" y="1482"/>
                  </a:cubicBezTo>
                  <a:cubicBezTo>
                    <a:pt x="81" y="1464"/>
                    <a:pt x="215" y="1464"/>
                    <a:pt x="241" y="1464"/>
                  </a:cubicBezTo>
                  <a:cubicBezTo>
                    <a:pt x="607" y="1410"/>
                    <a:pt x="1026" y="1259"/>
                    <a:pt x="1232" y="920"/>
                  </a:cubicBezTo>
                  <a:cubicBezTo>
                    <a:pt x="1330" y="750"/>
                    <a:pt x="1401" y="536"/>
                    <a:pt x="1437" y="349"/>
                  </a:cubicBezTo>
                  <a:cubicBezTo>
                    <a:pt x="1464" y="233"/>
                    <a:pt x="1472" y="117"/>
                    <a:pt x="1472"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5"/>
            <p:cNvSpPr/>
            <p:nvPr/>
          </p:nvSpPr>
          <p:spPr>
            <a:xfrm>
              <a:off x="3725125" y="1792650"/>
              <a:ext cx="36375" cy="78750"/>
            </a:xfrm>
            <a:custGeom>
              <a:avLst/>
              <a:gdLst/>
              <a:ahLst/>
              <a:cxnLst/>
              <a:rect l="l" t="t" r="r" b="b"/>
              <a:pathLst>
                <a:path w="1455" h="3150" extrusionOk="0">
                  <a:moveTo>
                    <a:pt x="18" y="0"/>
                  </a:moveTo>
                  <a:lnTo>
                    <a:pt x="1" y="3114"/>
                  </a:lnTo>
                  <a:lnTo>
                    <a:pt x="438" y="3149"/>
                  </a:lnTo>
                  <a:cubicBezTo>
                    <a:pt x="670" y="3149"/>
                    <a:pt x="902" y="3007"/>
                    <a:pt x="1080" y="2703"/>
                  </a:cubicBezTo>
                  <a:cubicBezTo>
                    <a:pt x="1437" y="2106"/>
                    <a:pt x="1455" y="1124"/>
                    <a:pt x="1116" y="509"/>
                  </a:cubicBezTo>
                  <a:cubicBezTo>
                    <a:pt x="946" y="196"/>
                    <a:pt x="723" y="45"/>
                    <a:pt x="491" y="36"/>
                  </a:cubicBezTo>
                  <a:lnTo>
                    <a:pt x="18"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a:off x="3701050" y="1792750"/>
              <a:ext cx="49750" cy="77850"/>
            </a:xfrm>
            <a:custGeom>
              <a:avLst/>
              <a:gdLst/>
              <a:ahLst/>
              <a:cxnLst/>
              <a:rect l="l" t="t" r="r" b="b"/>
              <a:pathLst>
                <a:path w="1990" h="3114" extrusionOk="0">
                  <a:moveTo>
                    <a:pt x="1014" y="1"/>
                  </a:moveTo>
                  <a:cubicBezTo>
                    <a:pt x="787" y="1"/>
                    <a:pt x="559" y="148"/>
                    <a:pt x="384" y="442"/>
                  </a:cubicBezTo>
                  <a:cubicBezTo>
                    <a:pt x="18" y="1040"/>
                    <a:pt x="0" y="2021"/>
                    <a:pt x="348" y="2637"/>
                  </a:cubicBezTo>
                  <a:cubicBezTo>
                    <a:pt x="521" y="2955"/>
                    <a:pt x="753" y="3113"/>
                    <a:pt x="987" y="3113"/>
                  </a:cubicBezTo>
                  <a:cubicBezTo>
                    <a:pt x="1213" y="3113"/>
                    <a:pt x="1440" y="2966"/>
                    <a:pt x="1615" y="2673"/>
                  </a:cubicBezTo>
                  <a:cubicBezTo>
                    <a:pt x="1981" y="2075"/>
                    <a:pt x="1989" y="1085"/>
                    <a:pt x="1650" y="469"/>
                  </a:cubicBezTo>
                  <a:cubicBezTo>
                    <a:pt x="1478" y="157"/>
                    <a:pt x="1247" y="1"/>
                    <a:pt x="1014"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a:off x="3705050" y="1796575"/>
              <a:ext cx="41950" cy="70125"/>
            </a:xfrm>
            <a:custGeom>
              <a:avLst/>
              <a:gdLst/>
              <a:ahLst/>
              <a:cxnLst/>
              <a:rect l="l" t="t" r="r" b="b"/>
              <a:pathLst>
                <a:path w="1678" h="2805" extrusionOk="0">
                  <a:moveTo>
                    <a:pt x="848" y="1"/>
                  </a:moveTo>
                  <a:cubicBezTo>
                    <a:pt x="671" y="1"/>
                    <a:pt x="494" y="129"/>
                    <a:pt x="349" y="370"/>
                  </a:cubicBezTo>
                  <a:cubicBezTo>
                    <a:pt x="18" y="923"/>
                    <a:pt x="1" y="1842"/>
                    <a:pt x="322" y="2412"/>
                  </a:cubicBezTo>
                  <a:cubicBezTo>
                    <a:pt x="402" y="2564"/>
                    <a:pt x="500" y="2680"/>
                    <a:pt x="607" y="2743"/>
                  </a:cubicBezTo>
                  <a:cubicBezTo>
                    <a:pt x="679" y="2784"/>
                    <a:pt x="753" y="2804"/>
                    <a:pt x="826" y="2804"/>
                  </a:cubicBezTo>
                  <a:cubicBezTo>
                    <a:pt x="1006" y="2804"/>
                    <a:pt x="1181" y="2680"/>
                    <a:pt x="1321" y="2439"/>
                  </a:cubicBezTo>
                  <a:cubicBezTo>
                    <a:pt x="1660" y="1877"/>
                    <a:pt x="1678" y="958"/>
                    <a:pt x="1357" y="387"/>
                  </a:cubicBezTo>
                  <a:cubicBezTo>
                    <a:pt x="1276" y="245"/>
                    <a:pt x="1169" y="129"/>
                    <a:pt x="1062" y="66"/>
                  </a:cubicBezTo>
                  <a:cubicBezTo>
                    <a:pt x="992" y="22"/>
                    <a:pt x="920" y="1"/>
                    <a:pt x="848" y="1"/>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a:off x="3725800" y="1799100"/>
              <a:ext cx="16300" cy="68050"/>
            </a:xfrm>
            <a:custGeom>
              <a:avLst/>
              <a:gdLst/>
              <a:ahLst/>
              <a:cxnLst/>
              <a:rect l="l" t="t" r="r" b="b"/>
              <a:pathLst>
                <a:path w="652" h="2722" extrusionOk="0">
                  <a:moveTo>
                    <a:pt x="205" y="63"/>
                  </a:moveTo>
                  <a:cubicBezTo>
                    <a:pt x="277" y="108"/>
                    <a:pt x="339" y="179"/>
                    <a:pt x="357" y="215"/>
                  </a:cubicBezTo>
                  <a:cubicBezTo>
                    <a:pt x="437" y="331"/>
                    <a:pt x="473" y="474"/>
                    <a:pt x="518" y="608"/>
                  </a:cubicBezTo>
                  <a:cubicBezTo>
                    <a:pt x="598" y="831"/>
                    <a:pt x="643" y="1063"/>
                    <a:pt x="643" y="1294"/>
                  </a:cubicBezTo>
                  <a:cubicBezTo>
                    <a:pt x="652" y="1517"/>
                    <a:pt x="625" y="1741"/>
                    <a:pt x="562" y="1946"/>
                  </a:cubicBezTo>
                  <a:cubicBezTo>
                    <a:pt x="509" y="2133"/>
                    <a:pt x="420" y="2383"/>
                    <a:pt x="286" y="2526"/>
                  </a:cubicBezTo>
                  <a:cubicBezTo>
                    <a:pt x="241" y="2579"/>
                    <a:pt x="36" y="2722"/>
                    <a:pt x="72" y="2534"/>
                  </a:cubicBezTo>
                  <a:cubicBezTo>
                    <a:pt x="107" y="2374"/>
                    <a:pt x="179" y="2231"/>
                    <a:pt x="223" y="2071"/>
                  </a:cubicBezTo>
                  <a:cubicBezTo>
                    <a:pt x="295" y="1848"/>
                    <a:pt x="321" y="1607"/>
                    <a:pt x="330" y="1366"/>
                  </a:cubicBezTo>
                  <a:cubicBezTo>
                    <a:pt x="339" y="1152"/>
                    <a:pt x="330" y="920"/>
                    <a:pt x="250" y="724"/>
                  </a:cubicBezTo>
                  <a:cubicBezTo>
                    <a:pt x="205" y="608"/>
                    <a:pt x="197" y="492"/>
                    <a:pt x="143" y="385"/>
                  </a:cubicBezTo>
                  <a:cubicBezTo>
                    <a:pt x="98" y="304"/>
                    <a:pt x="0" y="188"/>
                    <a:pt x="36" y="99"/>
                  </a:cubicBezTo>
                  <a:cubicBezTo>
                    <a:pt x="72" y="1"/>
                    <a:pt x="143" y="19"/>
                    <a:pt x="205" y="6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a:off x="3907550" y="1737100"/>
              <a:ext cx="21225" cy="29700"/>
            </a:xfrm>
            <a:custGeom>
              <a:avLst/>
              <a:gdLst/>
              <a:ahLst/>
              <a:cxnLst/>
              <a:rect l="l" t="t" r="r" b="b"/>
              <a:pathLst>
                <a:path w="849" h="1188" extrusionOk="0">
                  <a:moveTo>
                    <a:pt x="848" y="179"/>
                  </a:moveTo>
                  <a:lnTo>
                    <a:pt x="625" y="45"/>
                  </a:lnTo>
                  <a:cubicBezTo>
                    <a:pt x="608" y="37"/>
                    <a:pt x="599" y="28"/>
                    <a:pt x="581" y="28"/>
                  </a:cubicBezTo>
                  <a:cubicBezTo>
                    <a:pt x="527" y="1"/>
                    <a:pt x="447" y="10"/>
                    <a:pt x="367" y="54"/>
                  </a:cubicBezTo>
                  <a:cubicBezTo>
                    <a:pt x="162" y="170"/>
                    <a:pt x="1" y="474"/>
                    <a:pt x="1" y="741"/>
                  </a:cubicBezTo>
                  <a:cubicBezTo>
                    <a:pt x="1" y="902"/>
                    <a:pt x="54" y="1000"/>
                    <a:pt x="144" y="1045"/>
                  </a:cubicBezTo>
                  <a:lnTo>
                    <a:pt x="376" y="1187"/>
                  </a:lnTo>
                  <a:lnTo>
                    <a:pt x="385" y="1107"/>
                  </a:lnTo>
                  <a:cubicBezTo>
                    <a:pt x="411" y="1107"/>
                    <a:pt x="429" y="1089"/>
                    <a:pt x="456" y="1080"/>
                  </a:cubicBezTo>
                  <a:cubicBezTo>
                    <a:pt x="661" y="964"/>
                    <a:pt x="822" y="652"/>
                    <a:pt x="822" y="384"/>
                  </a:cubicBezTo>
                  <a:cubicBezTo>
                    <a:pt x="822" y="313"/>
                    <a:pt x="813" y="260"/>
                    <a:pt x="795" y="21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a:off x="3907550" y="1742900"/>
              <a:ext cx="20550" cy="23900"/>
            </a:xfrm>
            <a:custGeom>
              <a:avLst/>
              <a:gdLst/>
              <a:ahLst/>
              <a:cxnLst/>
              <a:rect l="l" t="t" r="r" b="b"/>
              <a:pathLst>
                <a:path w="822" h="956" extrusionOk="0">
                  <a:moveTo>
                    <a:pt x="456" y="518"/>
                  </a:moveTo>
                  <a:cubicBezTo>
                    <a:pt x="429" y="527"/>
                    <a:pt x="411" y="536"/>
                    <a:pt x="385" y="545"/>
                  </a:cubicBezTo>
                  <a:lnTo>
                    <a:pt x="376" y="616"/>
                  </a:lnTo>
                  <a:lnTo>
                    <a:pt x="144" y="483"/>
                  </a:lnTo>
                  <a:cubicBezTo>
                    <a:pt x="90" y="456"/>
                    <a:pt x="54" y="384"/>
                    <a:pt x="28" y="313"/>
                  </a:cubicBezTo>
                  <a:cubicBezTo>
                    <a:pt x="19" y="376"/>
                    <a:pt x="1" y="456"/>
                    <a:pt x="1" y="509"/>
                  </a:cubicBezTo>
                  <a:cubicBezTo>
                    <a:pt x="1" y="670"/>
                    <a:pt x="54" y="768"/>
                    <a:pt x="144" y="813"/>
                  </a:cubicBezTo>
                  <a:lnTo>
                    <a:pt x="376" y="955"/>
                  </a:lnTo>
                  <a:lnTo>
                    <a:pt x="385" y="875"/>
                  </a:lnTo>
                  <a:cubicBezTo>
                    <a:pt x="411" y="875"/>
                    <a:pt x="429" y="857"/>
                    <a:pt x="456" y="848"/>
                  </a:cubicBezTo>
                  <a:cubicBezTo>
                    <a:pt x="661" y="732"/>
                    <a:pt x="822" y="420"/>
                    <a:pt x="822" y="152"/>
                  </a:cubicBezTo>
                  <a:cubicBezTo>
                    <a:pt x="822" y="99"/>
                    <a:pt x="813" y="45"/>
                    <a:pt x="795" y="1"/>
                  </a:cubicBezTo>
                  <a:cubicBezTo>
                    <a:pt x="750" y="215"/>
                    <a:pt x="617" y="420"/>
                    <a:pt x="456" y="51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5"/>
            <p:cNvSpPr/>
            <p:nvPr/>
          </p:nvSpPr>
          <p:spPr>
            <a:xfrm>
              <a:off x="3927625" y="1741125"/>
              <a:ext cx="1150" cy="1150"/>
            </a:xfrm>
            <a:custGeom>
              <a:avLst/>
              <a:gdLst/>
              <a:ahLst/>
              <a:cxnLst/>
              <a:rect l="l" t="t" r="r" b="b"/>
              <a:pathLst>
                <a:path w="46" h="46" extrusionOk="0">
                  <a:moveTo>
                    <a:pt x="1" y="45"/>
                  </a:moveTo>
                  <a:lnTo>
                    <a:pt x="45" y="18"/>
                  </a:lnTo>
                  <a:lnTo>
                    <a:pt x="10" y="0"/>
                  </a:lnTo>
                  <a:cubicBezTo>
                    <a:pt x="10" y="18"/>
                    <a:pt x="1" y="27"/>
                    <a:pt x="1" y="45"/>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p:nvPr/>
          </p:nvSpPr>
          <p:spPr>
            <a:xfrm>
              <a:off x="3913350" y="1738900"/>
              <a:ext cx="18100" cy="29900"/>
            </a:xfrm>
            <a:custGeom>
              <a:avLst/>
              <a:gdLst/>
              <a:ahLst/>
              <a:cxnLst/>
              <a:rect l="l" t="t" r="r" b="b"/>
              <a:pathLst>
                <a:path w="724" h="1196" extrusionOk="0">
                  <a:moveTo>
                    <a:pt x="724" y="393"/>
                  </a:moveTo>
                  <a:cubicBezTo>
                    <a:pt x="724" y="660"/>
                    <a:pt x="563" y="964"/>
                    <a:pt x="358" y="1080"/>
                  </a:cubicBezTo>
                  <a:cubicBezTo>
                    <a:pt x="161" y="1196"/>
                    <a:pt x="1" y="1080"/>
                    <a:pt x="1" y="812"/>
                  </a:cubicBezTo>
                  <a:cubicBezTo>
                    <a:pt x="1" y="544"/>
                    <a:pt x="161" y="232"/>
                    <a:pt x="358" y="116"/>
                  </a:cubicBezTo>
                  <a:cubicBezTo>
                    <a:pt x="563" y="0"/>
                    <a:pt x="724" y="125"/>
                    <a:pt x="724" y="393"/>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5"/>
            <p:cNvSpPr/>
            <p:nvPr/>
          </p:nvSpPr>
          <p:spPr>
            <a:xfrm>
              <a:off x="3916025" y="1744700"/>
              <a:ext cx="58925" cy="46625"/>
            </a:xfrm>
            <a:custGeom>
              <a:avLst/>
              <a:gdLst/>
              <a:ahLst/>
              <a:cxnLst/>
              <a:rect l="l" t="t" r="r" b="b"/>
              <a:pathLst>
                <a:path w="2357" h="1865" extrusionOk="0">
                  <a:moveTo>
                    <a:pt x="2356" y="1142"/>
                  </a:moveTo>
                  <a:lnTo>
                    <a:pt x="456" y="36"/>
                  </a:lnTo>
                  <a:cubicBezTo>
                    <a:pt x="447" y="27"/>
                    <a:pt x="438" y="27"/>
                    <a:pt x="429" y="18"/>
                  </a:cubicBezTo>
                  <a:cubicBezTo>
                    <a:pt x="385" y="0"/>
                    <a:pt x="331" y="9"/>
                    <a:pt x="269" y="45"/>
                  </a:cubicBezTo>
                  <a:cubicBezTo>
                    <a:pt x="126" y="125"/>
                    <a:pt x="1" y="348"/>
                    <a:pt x="1" y="544"/>
                  </a:cubicBezTo>
                  <a:cubicBezTo>
                    <a:pt x="1" y="651"/>
                    <a:pt x="46" y="732"/>
                    <a:pt x="108" y="758"/>
                  </a:cubicBezTo>
                  <a:lnTo>
                    <a:pt x="2008" y="1865"/>
                  </a:lnTo>
                  <a:lnTo>
                    <a:pt x="2017" y="1811"/>
                  </a:lnTo>
                  <a:cubicBezTo>
                    <a:pt x="2035" y="1811"/>
                    <a:pt x="2053" y="1802"/>
                    <a:pt x="2071" y="1793"/>
                  </a:cubicBezTo>
                  <a:cubicBezTo>
                    <a:pt x="2213" y="1704"/>
                    <a:pt x="2329" y="1481"/>
                    <a:pt x="2329" y="1285"/>
                  </a:cubicBezTo>
                  <a:cubicBezTo>
                    <a:pt x="2329" y="1240"/>
                    <a:pt x="2320" y="1196"/>
                    <a:pt x="2312" y="11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a:off x="3916025" y="1748475"/>
              <a:ext cx="57350" cy="42850"/>
            </a:xfrm>
            <a:custGeom>
              <a:avLst/>
              <a:gdLst/>
              <a:ahLst/>
              <a:cxnLst/>
              <a:rect l="l" t="t" r="r" b="b"/>
              <a:pathLst>
                <a:path w="2294" h="1714" extrusionOk="0">
                  <a:moveTo>
                    <a:pt x="2178" y="1446"/>
                  </a:moveTo>
                  <a:cubicBezTo>
                    <a:pt x="2160" y="1455"/>
                    <a:pt x="2142" y="1464"/>
                    <a:pt x="2124" y="1464"/>
                  </a:cubicBezTo>
                  <a:lnTo>
                    <a:pt x="2115" y="1517"/>
                  </a:lnTo>
                  <a:lnTo>
                    <a:pt x="206" y="411"/>
                  </a:lnTo>
                  <a:cubicBezTo>
                    <a:pt x="153" y="384"/>
                    <a:pt x="108" y="304"/>
                    <a:pt x="108" y="197"/>
                  </a:cubicBezTo>
                  <a:cubicBezTo>
                    <a:pt x="108" y="135"/>
                    <a:pt x="126" y="63"/>
                    <a:pt x="144" y="1"/>
                  </a:cubicBezTo>
                  <a:cubicBezTo>
                    <a:pt x="63" y="108"/>
                    <a:pt x="1" y="260"/>
                    <a:pt x="1" y="393"/>
                  </a:cubicBezTo>
                  <a:cubicBezTo>
                    <a:pt x="1" y="500"/>
                    <a:pt x="46" y="581"/>
                    <a:pt x="108" y="607"/>
                  </a:cubicBezTo>
                  <a:lnTo>
                    <a:pt x="2008" y="1714"/>
                  </a:lnTo>
                  <a:lnTo>
                    <a:pt x="2017" y="1660"/>
                  </a:lnTo>
                  <a:cubicBezTo>
                    <a:pt x="2035" y="1660"/>
                    <a:pt x="2053" y="1651"/>
                    <a:pt x="2071" y="1642"/>
                  </a:cubicBezTo>
                  <a:cubicBezTo>
                    <a:pt x="2169" y="1580"/>
                    <a:pt x="2249" y="1464"/>
                    <a:pt x="2294" y="1330"/>
                  </a:cubicBezTo>
                  <a:cubicBezTo>
                    <a:pt x="2258" y="1375"/>
                    <a:pt x="2222" y="1419"/>
                    <a:pt x="2178" y="1446"/>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5"/>
            <p:cNvSpPr/>
            <p:nvPr/>
          </p:nvSpPr>
          <p:spPr>
            <a:xfrm>
              <a:off x="3963550" y="1771225"/>
              <a:ext cx="13175" cy="21675"/>
            </a:xfrm>
            <a:custGeom>
              <a:avLst/>
              <a:gdLst/>
              <a:ahLst/>
              <a:cxnLst/>
              <a:rect l="l" t="t" r="r" b="b"/>
              <a:pathLst>
                <a:path w="527" h="867" extrusionOk="0">
                  <a:moveTo>
                    <a:pt x="526" y="286"/>
                  </a:moveTo>
                  <a:cubicBezTo>
                    <a:pt x="526" y="474"/>
                    <a:pt x="411" y="706"/>
                    <a:pt x="268" y="786"/>
                  </a:cubicBezTo>
                  <a:cubicBezTo>
                    <a:pt x="125" y="866"/>
                    <a:pt x="0" y="777"/>
                    <a:pt x="0" y="590"/>
                  </a:cubicBezTo>
                  <a:cubicBezTo>
                    <a:pt x="0" y="393"/>
                    <a:pt x="125" y="170"/>
                    <a:pt x="268" y="90"/>
                  </a:cubicBezTo>
                  <a:cubicBezTo>
                    <a:pt x="411" y="1"/>
                    <a:pt x="526" y="90"/>
                    <a:pt x="526" y="286"/>
                  </a:cubicBezTo>
                  <a:close/>
                </a:path>
              </a:pathLst>
            </a:custGeom>
            <a:solidFill>
              <a:srgbClr val="1317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a:off x="3894850" y="1677350"/>
              <a:ext cx="47075" cy="43725"/>
            </a:xfrm>
            <a:custGeom>
              <a:avLst/>
              <a:gdLst/>
              <a:ahLst/>
              <a:cxnLst/>
              <a:rect l="l" t="t" r="r" b="b"/>
              <a:pathLst>
                <a:path w="1883" h="1749" extrusionOk="0">
                  <a:moveTo>
                    <a:pt x="232" y="901"/>
                  </a:moveTo>
                  <a:cubicBezTo>
                    <a:pt x="232" y="901"/>
                    <a:pt x="232" y="901"/>
                    <a:pt x="241" y="901"/>
                  </a:cubicBezTo>
                  <a:cubicBezTo>
                    <a:pt x="420" y="1008"/>
                    <a:pt x="607" y="1115"/>
                    <a:pt x="786" y="1222"/>
                  </a:cubicBezTo>
                  <a:cubicBezTo>
                    <a:pt x="893" y="1285"/>
                    <a:pt x="1000" y="1338"/>
                    <a:pt x="1107" y="1401"/>
                  </a:cubicBezTo>
                  <a:cubicBezTo>
                    <a:pt x="1133" y="1427"/>
                    <a:pt x="1169" y="1445"/>
                    <a:pt x="1187" y="1481"/>
                  </a:cubicBezTo>
                  <a:cubicBezTo>
                    <a:pt x="1205" y="1499"/>
                    <a:pt x="1214" y="1526"/>
                    <a:pt x="1223" y="1543"/>
                  </a:cubicBezTo>
                  <a:cubicBezTo>
                    <a:pt x="1258" y="1597"/>
                    <a:pt x="1330" y="1642"/>
                    <a:pt x="1383" y="1659"/>
                  </a:cubicBezTo>
                  <a:cubicBezTo>
                    <a:pt x="1606" y="1749"/>
                    <a:pt x="1785" y="1543"/>
                    <a:pt x="1829" y="1347"/>
                  </a:cubicBezTo>
                  <a:cubicBezTo>
                    <a:pt x="1883" y="1097"/>
                    <a:pt x="1794" y="803"/>
                    <a:pt x="1597" y="642"/>
                  </a:cubicBezTo>
                  <a:cubicBezTo>
                    <a:pt x="1428" y="482"/>
                    <a:pt x="1223" y="366"/>
                    <a:pt x="1017" y="250"/>
                  </a:cubicBezTo>
                  <a:cubicBezTo>
                    <a:pt x="803" y="134"/>
                    <a:pt x="571" y="0"/>
                    <a:pt x="313" y="71"/>
                  </a:cubicBezTo>
                  <a:cubicBezTo>
                    <a:pt x="197" y="107"/>
                    <a:pt x="90" y="187"/>
                    <a:pt x="27" y="294"/>
                  </a:cubicBezTo>
                  <a:cubicBezTo>
                    <a:pt x="0" y="357"/>
                    <a:pt x="0" y="393"/>
                    <a:pt x="27" y="446"/>
                  </a:cubicBezTo>
                  <a:cubicBezTo>
                    <a:pt x="54" y="500"/>
                    <a:pt x="81" y="562"/>
                    <a:pt x="90" y="616"/>
                  </a:cubicBezTo>
                  <a:cubicBezTo>
                    <a:pt x="90" y="669"/>
                    <a:pt x="81" y="705"/>
                    <a:pt x="99" y="758"/>
                  </a:cubicBezTo>
                  <a:cubicBezTo>
                    <a:pt x="125" y="821"/>
                    <a:pt x="179" y="865"/>
                    <a:pt x="232" y="90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5"/>
            <p:cNvSpPr/>
            <p:nvPr/>
          </p:nvSpPr>
          <p:spPr>
            <a:xfrm>
              <a:off x="3892625" y="1677125"/>
              <a:ext cx="44400" cy="46625"/>
            </a:xfrm>
            <a:custGeom>
              <a:avLst/>
              <a:gdLst/>
              <a:ahLst/>
              <a:cxnLst/>
              <a:rect l="l" t="t" r="r" b="b"/>
              <a:pathLst>
                <a:path w="1776" h="1865" extrusionOk="0">
                  <a:moveTo>
                    <a:pt x="188" y="1008"/>
                  </a:moveTo>
                  <a:cubicBezTo>
                    <a:pt x="268" y="1071"/>
                    <a:pt x="348" y="1124"/>
                    <a:pt x="437" y="1169"/>
                  </a:cubicBezTo>
                  <a:cubicBezTo>
                    <a:pt x="598" y="1267"/>
                    <a:pt x="759" y="1356"/>
                    <a:pt x="910" y="1445"/>
                  </a:cubicBezTo>
                  <a:cubicBezTo>
                    <a:pt x="1106" y="1561"/>
                    <a:pt x="1490" y="1865"/>
                    <a:pt x="1686" y="1597"/>
                  </a:cubicBezTo>
                  <a:cubicBezTo>
                    <a:pt x="1776" y="1472"/>
                    <a:pt x="1767" y="1267"/>
                    <a:pt x="1722" y="1115"/>
                  </a:cubicBezTo>
                  <a:cubicBezTo>
                    <a:pt x="1686" y="981"/>
                    <a:pt x="1606" y="865"/>
                    <a:pt x="1508" y="767"/>
                  </a:cubicBezTo>
                  <a:cubicBezTo>
                    <a:pt x="1437" y="687"/>
                    <a:pt x="1312" y="634"/>
                    <a:pt x="1214" y="580"/>
                  </a:cubicBezTo>
                  <a:lnTo>
                    <a:pt x="857" y="375"/>
                  </a:lnTo>
                  <a:cubicBezTo>
                    <a:pt x="651" y="250"/>
                    <a:pt x="384" y="0"/>
                    <a:pt x="143" y="187"/>
                  </a:cubicBezTo>
                  <a:cubicBezTo>
                    <a:pt x="45" y="268"/>
                    <a:pt x="18" y="393"/>
                    <a:pt x="9" y="509"/>
                  </a:cubicBezTo>
                  <a:cubicBezTo>
                    <a:pt x="9" y="634"/>
                    <a:pt x="0" y="785"/>
                    <a:pt x="81" y="892"/>
                  </a:cubicBezTo>
                  <a:cubicBezTo>
                    <a:pt x="107" y="937"/>
                    <a:pt x="143" y="973"/>
                    <a:pt x="188" y="100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a:off x="3891275" y="1696975"/>
              <a:ext cx="24775" cy="53100"/>
            </a:xfrm>
            <a:custGeom>
              <a:avLst/>
              <a:gdLst/>
              <a:ahLst/>
              <a:cxnLst/>
              <a:rect l="l" t="t" r="r" b="b"/>
              <a:pathLst>
                <a:path w="991" h="2124" extrusionOk="0">
                  <a:moveTo>
                    <a:pt x="152" y="2123"/>
                  </a:moveTo>
                  <a:lnTo>
                    <a:pt x="152" y="2123"/>
                  </a:lnTo>
                  <a:cubicBezTo>
                    <a:pt x="242" y="2123"/>
                    <a:pt x="304" y="2052"/>
                    <a:pt x="304" y="1972"/>
                  </a:cubicBezTo>
                  <a:lnTo>
                    <a:pt x="304" y="892"/>
                  </a:lnTo>
                  <a:cubicBezTo>
                    <a:pt x="304" y="625"/>
                    <a:pt x="500" y="402"/>
                    <a:pt x="759" y="348"/>
                  </a:cubicBezTo>
                  <a:lnTo>
                    <a:pt x="866" y="321"/>
                  </a:lnTo>
                  <a:cubicBezTo>
                    <a:pt x="946" y="294"/>
                    <a:pt x="991" y="214"/>
                    <a:pt x="973" y="143"/>
                  </a:cubicBezTo>
                  <a:cubicBezTo>
                    <a:pt x="955" y="54"/>
                    <a:pt x="866" y="0"/>
                    <a:pt x="786" y="18"/>
                  </a:cubicBezTo>
                  <a:lnTo>
                    <a:pt x="697" y="45"/>
                  </a:lnTo>
                  <a:cubicBezTo>
                    <a:pt x="295" y="125"/>
                    <a:pt x="1" y="482"/>
                    <a:pt x="1" y="892"/>
                  </a:cubicBezTo>
                  <a:lnTo>
                    <a:pt x="1" y="1972"/>
                  </a:lnTo>
                  <a:cubicBezTo>
                    <a:pt x="1" y="2052"/>
                    <a:pt x="72" y="2123"/>
                    <a:pt x="152" y="212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a:off x="3722225" y="1602400"/>
              <a:ext cx="47300" cy="43750"/>
            </a:xfrm>
            <a:custGeom>
              <a:avLst/>
              <a:gdLst/>
              <a:ahLst/>
              <a:cxnLst/>
              <a:rect l="l" t="t" r="r" b="b"/>
              <a:pathLst>
                <a:path w="1892" h="1750" extrusionOk="0">
                  <a:moveTo>
                    <a:pt x="241" y="902"/>
                  </a:moveTo>
                  <a:cubicBezTo>
                    <a:pt x="241" y="902"/>
                    <a:pt x="241" y="902"/>
                    <a:pt x="241" y="902"/>
                  </a:cubicBezTo>
                  <a:cubicBezTo>
                    <a:pt x="429" y="1009"/>
                    <a:pt x="607" y="1116"/>
                    <a:pt x="795" y="1223"/>
                  </a:cubicBezTo>
                  <a:cubicBezTo>
                    <a:pt x="902" y="1285"/>
                    <a:pt x="1009" y="1339"/>
                    <a:pt x="1116" y="1401"/>
                  </a:cubicBezTo>
                  <a:cubicBezTo>
                    <a:pt x="1142" y="1428"/>
                    <a:pt x="1169" y="1446"/>
                    <a:pt x="1196" y="1473"/>
                  </a:cubicBezTo>
                  <a:cubicBezTo>
                    <a:pt x="1214" y="1499"/>
                    <a:pt x="1214" y="1517"/>
                    <a:pt x="1232" y="1544"/>
                  </a:cubicBezTo>
                  <a:cubicBezTo>
                    <a:pt x="1267" y="1597"/>
                    <a:pt x="1339" y="1642"/>
                    <a:pt x="1392" y="1660"/>
                  </a:cubicBezTo>
                  <a:cubicBezTo>
                    <a:pt x="1606" y="1749"/>
                    <a:pt x="1794" y="1544"/>
                    <a:pt x="1838" y="1348"/>
                  </a:cubicBezTo>
                  <a:cubicBezTo>
                    <a:pt x="1892" y="1098"/>
                    <a:pt x="1794" y="803"/>
                    <a:pt x="1606" y="634"/>
                  </a:cubicBezTo>
                  <a:cubicBezTo>
                    <a:pt x="1437" y="482"/>
                    <a:pt x="1232" y="366"/>
                    <a:pt x="1026" y="250"/>
                  </a:cubicBezTo>
                  <a:cubicBezTo>
                    <a:pt x="803" y="134"/>
                    <a:pt x="572" y="1"/>
                    <a:pt x="322" y="72"/>
                  </a:cubicBezTo>
                  <a:cubicBezTo>
                    <a:pt x="197" y="108"/>
                    <a:pt x="90" y="188"/>
                    <a:pt x="36" y="295"/>
                  </a:cubicBezTo>
                  <a:cubicBezTo>
                    <a:pt x="1" y="357"/>
                    <a:pt x="9" y="393"/>
                    <a:pt x="36" y="447"/>
                  </a:cubicBezTo>
                  <a:cubicBezTo>
                    <a:pt x="63" y="500"/>
                    <a:pt x="90" y="563"/>
                    <a:pt x="90" y="616"/>
                  </a:cubicBezTo>
                  <a:cubicBezTo>
                    <a:pt x="99" y="670"/>
                    <a:pt x="90" y="705"/>
                    <a:pt x="108" y="759"/>
                  </a:cubicBezTo>
                  <a:cubicBezTo>
                    <a:pt x="134" y="821"/>
                    <a:pt x="179" y="866"/>
                    <a:pt x="241" y="902"/>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5"/>
            <p:cNvSpPr/>
            <p:nvPr/>
          </p:nvSpPr>
          <p:spPr>
            <a:xfrm>
              <a:off x="3720225" y="1602175"/>
              <a:ext cx="44400" cy="46650"/>
            </a:xfrm>
            <a:custGeom>
              <a:avLst/>
              <a:gdLst/>
              <a:ahLst/>
              <a:cxnLst/>
              <a:rect l="l" t="t" r="r" b="b"/>
              <a:pathLst>
                <a:path w="1776" h="1866" extrusionOk="0">
                  <a:moveTo>
                    <a:pt x="188" y="1009"/>
                  </a:moveTo>
                  <a:cubicBezTo>
                    <a:pt x="259" y="1071"/>
                    <a:pt x="348" y="1125"/>
                    <a:pt x="437" y="1169"/>
                  </a:cubicBezTo>
                  <a:cubicBezTo>
                    <a:pt x="598" y="1259"/>
                    <a:pt x="750" y="1357"/>
                    <a:pt x="910" y="1446"/>
                  </a:cubicBezTo>
                  <a:cubicBezTo>
                    <a:pt x="1106" y="1562"/>
                    <a:pt x="1490" y="1865"/>
                    <a:pt x="1686" y="1598"/>
                  </a:cubicBezTo>
                  <a:cubicBezTo>
                    <a:pt x="1776" y="1473"/>
                    <a:pt x="1767" y="1267"/>
                    <a:pt x="1722" y="1116"/>
                  </a:cubicBezTo>
                  <a:cubicBezTo>
                    <a:pt x="1686" y="982"/>
                    <a:pt x="1597" y="866"/>
                    <a:pt x="1508" y="768"/>
                  </a:cubicBezTo>
                  <a:cubicBezTo>
                    <a:pt x="1437" y="688"/>
                    <a:pt x="1312" y="634"/>
                    <a:pt x="1214" y="581"/>
                  </a:cubicBezTo>
                  <a:cubicBezTo>
                    <a:pt x="1098" y="509"/>
                    <a:pt x="973" y="438"/>
                    <a:pt x="857" y="375"/>
                  </a:cubicBezTo>
                  <a:cubicBezTo>
                    <a:pt x="643" y="250"/>
                    <a:pt x="375" y="1"/>
                    <a:pt x="143" y="188"/>
                  </a:cubicBezTo>
                  <a:cubicBezTo>
                    <a:pt x="36" y="268"/>
                    <a:pt x="9" y="393"/>
                    <a:pt x="9" y="509"/>
                  </a:cubicBezTo>
                  <a:cubicBezTo>
                    <a:pt x="9" y="634"/>
                    <a:pt x="0" y="786"/>
                    <a:pt x="72" y="893"/>
                  </a:cubicBezTo>
                  <a:cubicBezTo>
                    <a:pt x="107" y="937"/>
                    <a:pt x="143" y="973"/>
                    <a:pt x="188" y="1009"/>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5"/>
            <p:cNvSpPr/>
            <p:nvPr/>
          </p:nvSpPr>
          <p:spPr>
            <a:xfrm>
              <a:off x="3718875" y="1622025"/>
              <a:ext cx="24775" cy="53100"/>
            </a:xfrm>
            <a:custGeom>
              <a:avLst/>
              <a:gdLst/>
              <a:ahLst/>
              <a:cxnLst/>
              <a:rect l="l" t="t" r="r" b="b"/>
              <a:pathLst>
                <a:path w="991" h="2124" extrusionOk="0">
                  <a:moveTo>
                    <a:pt x="152" y="2124"/>
                  </a:moveTo>
                  <a:lnTo>
                    <a:pt x="152" y="2124"/>
                  </a:lnTo>
                  <a:cubicBezTo>
                    <a:pt x="233" y="2124"/>
                    <a:pt x="304" y="2052"/>
                    <a:pt x="304" y="1972"/>
                  </a:cubicBezTo>
                  <a:lnTo>
                    <a:pt x="304" y="893"/>
                  </a:lnTo>
                  <a:cubicBezTo>
                    <a:pt x="304" y="625"/>
                    <a:pt x="491" y="402"/>
                    <a:pt x="750" y="349"/>
                  </a:cubicBezTo>
                  <a:lnTo>
                    <a:pt x="866" y="322"/>
                  </a:lnTo>
                  <a:cubicBezTo>
                    <a:pt x="937" y="295"/>
                    <a:pt x="991" y="215"/>
                    <a:pt x="973" y="143"/>
                  </a:cubicBezTo>
                  <a:cubicBezTo>
                    <a:pt x="955" y="54"/>
                    <a:pt x="866" y="1"/>
                    <a:pt x="786" y="18"/>
                  </a:cubicBezTo>
                  <a:lnTo>
                    <a:pt x="697" y="45"/>
                  </a:lnTo>
                  <a:cubicBezTo>
                    <a:pt x="286" y="126"/>
                    <a:pt x="1" y="482"/>
                    <a:pt x="1" y="893"/>
                  </a:cubicBezTo>
                  <a:lnTo>
                    <a:pt x="1" y="1972"/>
                  </a:lnTo>
                  <a:cubicBezTo>
                    <a:pt x="1" y="2052"/>
                    <a:pt x="63" y="2124"/>
                    <a:pt x="152" y="2124"/>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5"/>
            <p:cNvSpPr/>
            <p:nvPr/>
          </p:nvSpPr>
          <p:spPr>
            <a:xfrm>
              <a:off x="2056000" y="2726675"/>
              <a:ext cx="1055150" cy="608875"/>
            </a:xfrm>
            <a:custGeom>
              <a:avLst/>
              <a:gdLst/>
              <a:ahLst/>
              <a:cxnLst/>
              <a:rect l="l" t="t" r="r" b="b"/>
              <a:pathLst>
                <a:path w="42206" h="24355" extrusionOk="0">
                  <a:moveTo>
                    <a:pt x="42206" y="928"/>
                  </a:moveTo>
                  <a:lnTo>
                    <a:pt x="5567" y="22080"/>
                  </a:lnTo>
                  <a:lnTo>
                    <a:pt x="1624" y="24355"/>
                  </a:lnTo>
                  <a:lnTo>
                    <a:pt x="0" y="23418"/>
                  </a:lnTo>
                  <a:lnTo>
                    <a:pt x="3944" y="21143"/>
                  </a:lnTo>
                  <a:lnTo>
                    <a:pt x="40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5"/>
            <p:cNvSpPr/>
            <p:nvPr/>
          </p:nvSpPr>
          <p:spPr>
            <a:xfrm>
              <a:off x="2816975" y="3165350"/>
              <a:ext cx="1057600" cy="610450"/>
            </a:xfrm>
            <a:custGeom>
              <a:avLst/>
              <a:gdLst/>
              <a:ahLst/>
              <a:cxnLst/>
              <a:rect l="l" t="t" r="r" b="b"/>
              <a:pathLst>
                <a:path w="42304" h="24418" extrusionOk="0">
                  <a:moveTo>
                    <a:pt x="42304" y="929"/>
                  </a:moveTo>
                  <a:lnTo>
                    <a:pt x="5558" y="22143"/>
                  </a:lnTo>
                  <a:lnTo>
                    <a:pt x="1615" y="24418"/>
                  </a:lnTo>
                  <a:lnTo>
                    <a:pt x="0" y="23472"/>
                  </a:lnTo>
                  <a:lnTo>
                    <a:pt x="3934" y="21197"/>
                  </a:lnTo>
                  <a:lnTo>
                    <a:pt x="406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5"/>
            <p:cNvSpPr/>
            <p:nvPr/>
          </p:nvSpPr>
          <p:spPr>
            <a:xfrm>
              <a:off x="1301275" y="2832825"/>
              <a:ext cx="2375925" cy="1377200"/>
            </a:xfrm>
            <a:custGeom>
              <a:avLst/>
              <a:gdLst/>
              <a:ahLst/>
              <a:cxnLst/>
              <a:rect l="l" t="t" r="r" b="b"/>
              <a:pathLst>
                <a:path w="95037" h="55088" extrusionOk="0">
                  <a:moveTo>
                    <a:pt x="95037" y="48531"/>
                  </a:moveTo>
                  <a:lnTo>
                    <a:pt x="83876" y="55088"/>
                  </a:lnTo>
                  <a:lnTo>
                    <a:pt x="1" y="6549"/>
                  </a:lnTo>
                  <a:lnTo>
                    <a:pt x="3801" y="4318"/>
                  </a:lnTo>
                  <a:lnTo>
                    <a:pt x="5862" y="3105"/>
                  </a:lnTo>
                  <a:lnTo>
                    <a:pt x="11152" y="1"/>
                  </a:ln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5"/>
            <p:cNvSpPr/>
            <p:nvPr/>
          </p:nvSpPr>
          <p:spPr>
            <a:xfrm>
              <a:off x="1301275" y="2996525"/>
              <a:ext cx="2097150" cy="1417575"/>
            </a:xfrm>
            <a:custGeom>
              <a:avLst/>
              <a:gdLst/>
              <a:ahLst/>
              <a:cxnLst/>
              <a:rect l="l" t="t" r="r" b="b"/>
              <a:pathLst>
                <a:path w="83886" h="56703" extrusionOk="0">
                  <a:moveTo>
                    <a:pt x="1" y="1"/>
                  </a:moveTo>
                  <a:lnTo>
                    <a:pt x="1" y="8163"/>
                  </a:lnTo>
                  <a:lnTo>
                    <a:pt x="83885" y="56703"/>
                  </a:lnTo>
                  <a:lnTo>
                    <a:pt x="83885" y="4854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5"/>
            <p:cNvSpPr/>
            <p:nvPr/>
          </p:nvSpPr>
          <p:spPr>
            <a:xfrm>
              <a:off x="3398400" y="4046075"/>
              <a:ext cx="278800" cy="368025"/>
            </a:xfrm>
            <a:custGeom>
              <a:avLst/>
              <a:gdLst/>
              <a:ahLst/>
              <a:cxnLst/>
              <a:rect l="l" t="t" r="r" b="b"/>
              <a:pathLst>
                <a:path w="11152" h="14721" extrusionOk="0">
                  <a:moveTo>
                    <a:pt x="11152" y="1"/>
                  </a:moveTo>
                  <a:lnTo>
                    <a:pt x="11152" y="8164"/>
                  </a:lnTo>
                  <a:lnTo>
                    <a:pt x="0" y="14721"/>
                  </a:lnTo>
                  <a:lnTo>
                    <a:pt x="0" y="6558"/>
                  </a:ln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p:nvPr/>
          </p:nvSpPr>
          <p:spPr>
            <a:xfrm>
              <a:off x="3680975" y="1884075"/>
              <a:ext cx="864025" cy="498725"/>
            </a:xfrm>
            <a:custGeom>
              <a:avLst/>
              <a:gdLst/>
              <a:ahLst/>
              <a:cxnLst/>
              <a:rect l="l" t="t" r="r" b="b"/>
              <a:pathLst>
                <a:path w="34561" h="19949" extrusionOk="0">
                  <a:moveTo>
                    <a:pt x="34560" y="946"/>
                  </a:moveTo>
                  <a:lnTo>
                    <a:pt x="1642" y="19948"/>
                  </a:lnTo>
                  <a:lnTo>
                    <a:pt x="0" y="19020"/>
                  </a:lnTo>
                  <a:lnTo>
                    <a:pt x="32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5"/>
            <p:cNvSpPr/>
            <p:nvPr/>
          </p:nvSpPr>
          <p:spPr>
            <a:xfrm>
              <a:off x="4444375" y="2324325"/>
              <a:ext cx="861350" cy="496925"/>
            </a:xfrm>
            <a:custGeom>
              <a:avLst/>
              <a:gdLst/>
              <a:ahLst/>
              <a:cxnLst/>
              <a:rect l="l" t="t" r="r" b="b"/>
              <a:pathLst>
                <a:path w="34454" h="19877" extrusionOk="0">
                  <a:moveTo>
                    <a:pt x="34454" y="938"/>
                  </a:moveTo>
                  <a:lnTo>
                    <a:pt x="1642" y="19877"/>
                  </a:lnTo>
                  <a:lnTo>
                    <a:pt x="1" y="18958"/>
                  </a:lnTo>
                  <a:lnTo>
                    <a:pt x="328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5"/>
            <p:cNvSpPr/>
            <p:nvPr/>
          </p:nvSpPr>
          <p:spPr>
            <a:xfrm>
              <a:off x="3761925" y="3102700"/>
              <a:ext cx="217025" cy="125350"/>
            </a:xfrm>
            <a:custGeom>
              <a:avLst/>
              <a:gdLst/>
              <a:ahLst/>
              <a:cxnLst/>
              <a:rect l="l" t="t" r="r" b="b"/>
              <a:pathLst>
                <a:path w="8681" h="5014" extrusionOk="0">
                  <a:moveTo>
                    <a:pt x="8681" y="4077"/>
                  </a:moveTo>
                  <a:lnTo>
                    <a:pt x="1642" y="0"/>
                  </a:lnTo>
                  <a:lnTo>
                    <a:pt x="1" y="937"/>
                  </a:lnTo>
                  <a:lnTo>
                    <a:pt x="7039" y="501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a:off x="4335775" y="2758775"/>
              <a:ext cx="217250" cy="125150"/>
            </a:xfrm>
            <a:custGeom>
              <a:avLst/>
              <a:gdLst/>
              <a:ahLst/>
              <a:cxnLst/>
              <a:rect l="l" t="t" r="r" b="b"/>
              <a:pathLst>
                <a:path w="8690" h="5006" extrusionOk="0">
                  <a:moveTo>
                    <a:pt x="8689" y="4078"/>
                  </a:moveTo>
                  <a:lnTo>
                    <a:pt x="1651" y="1"/>
                  </a:lnTo>
                  <a:lnTo>
                    <a:pt x="0" y="929"/>
                  </a:lnTo>
                  <a:lnTo>
                    <a:pt x="7039" y="500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a:off x="3580150" y="2317200"/>
              <a:ext cx="217250" cy="125150"/>
            </a:xfrm>
            <a:custGeom>
              <a:avLst/>
              <a:gdLst/>
              <a:ahLst/>
              <a:cxnLst/>
              <a:rect l="l" t="t" r="r" b="b"/>
              <a:pathLst>
                <a:path w="8690" h="5006" extrusionOk="0">
                  <a:moveTo>
                    <a:pt x="8690" y="4077"/>
                  </a:moveTo>
                  <a:lnTo>
                    <a:pt x="1651" y="0"/>
                  </a:lnTo>
                  <a:lnTo>
                    <a:pt x="1" y="928"/>
                  </a:lnTo>
                  <a:lnTo>
                    <a:pt x="7040" y="500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a:off x="2995600" y="2659325"/>
              <a:ext cx="217025" cy="125125"/>
            </a:xfrm>
            <a:custGeom>
              <a:avLst/>
              <a:gdLst/>
              <a:ahLst/>
              <a:cxnLst/>
              <a:rect l="l" t="t" r="r" b="b"/>
              <a:pathLst>
                <a:path w="8681" h="5005" extrusionOk="0">
                  <a:moveTo>
                    <a:pt x="8681" y="4077"/>
                  </a:moveTo>
                  <a:lnTo>
                    <a:pt x="1642" y="0"/>
                  </a:lnTo>
                  <a:lnTo>
                    <a:pt x="1" y="928"/>
                  </a:lnTo>
                  <a:lnTo>
                    <a:pt x="7040" y="500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a:off x="1960325" y="2868300"/>
              <a:ext cx="26125" cy="48625"/>
            </a:xfrm>
            <a:custGeom>
              <a:avLst/>
              <a:gdLst/>
              <a:ahLst/>
              <a:cxnLst/>
              <a:rect l="l" t="t" r="r" b="b"/>
              <a:pathLst>
                <a:path w="1045" h="1945" extrusionOk="0">
                  <a:moveTo>
                    <a:pt x="0" y="598"/>
                  </a:moveTo>
                  <a:lnTo>
                    <a:pt x="1044" y="0"/>
                  </a:lnTo>
                  <a:lnTo>
                    <a:pt x="1044" y="1097"/>
                  </a:lnTo>
                  <a:lnTo>
                    <a:pt x="0" y="194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5"/>
            <p:cNvSpPr/>
            <p:nvPr/>
          </p:nvSpPr>
          <p:spPr>
            <a:xfrm>
              <a:off x="1949850" y="2877000"/>
              <a:ext cx="10500" cy="39925"/>
            </a:xfrm>
            <a:custGeom>
              <a:avLst/>
              <a:gdLst/>
              <a:ahLst/>
              <a:cxnLst/>
              <a:rect l="l" t="t" r="r" b="b"/>
              <a:pathLst>
                <a:path w="420" h="1597" extrusionOk="0">
                  <a:moveTo>
                    <a:pt x="419" y="1597"/>
                  </a:moveTo>
                  <a:lnTo>
                    <a:pt x="0" y="1356"/>
                  </a:lnTo>
                  <a:lnTo>
                    <a:pt x="0" y="0"/>
                  </a:lnTo>
                  <a:lnTo>
                    <a:pt x="419" y="25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a:off x="1949850" y="2862050"/>
              <a:ext cx="36600" cy="21200"/>
            </a:xfrm>
            <a:custGeom>
              <a:avLst/>
              <a:gdLst/>
              <a:ahLst/>
              <a:cxnLst/>
              <a:rect l="l" t="t" r="r" b="b"/>
              <a:pathLst>
                <a:path w="1464" h="848" extrusionOk="0">
                  <a:moveTo>
                    <a:pt x="1463" y="250"/>
                  </a:moveTo>
                  <a:lnTo>
                    <a:pt x="1044" y="0"/>
                  </a:lnTo>
                  <a:lnTo>
                    <a:pt x="0" y="598"/>
                  </a:lnTo>
                  <a:lnTo>
                    <a:pt x="419" y="84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5"/>
            <p:cNvSpPr/>
            <p:nvPr/>
          </p:nvSpPr>
          <p:spPr>
            <a:xfrm>
              <a:off x="2769025" y="2467950"/>
              <a:ext cx="187125" cy="127150"/>
            </a:xfrm>
            <a:custGeom>
              <a:avLst/>
              <a:gdLst/>
              <a:ahLst/>
              <a:cxnLst/>
              <a:rect l="l" t="t" r="r" b="b"/>
              <a:pathLst>
                <a:path w="7485" h="5086" extrusionOk="0">
                  <a:moveTo>
                    <a:pt x="7485" y="4283"/>
                  </a:moveTo>
                  <a:lnTo>
                    <a:pt x="0" y="1"/>
                  </a:lnTo>
                  <a:lnTo>
                    <a:pt x="0" y="795"/>
                  </a:lnTo>
                  <a:lnTo>
                    <a:pt x="7485" y="508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5"/>
            <p:cNvSpPr/>
            <p:nvPr/>
          </p:nvSpPr>
          <p:spPr>
            <a:xfrm>
              <a:off x="2956125" y="2570550"/>
              <a:ext cx="7625" cy="24550"/>
            </a:xfrm>
            <a:custGeom>
              <a:avLst/>
              <a:gdLst/>
              <a:ahLst/>
              <a:cxnLst/>
              <a:rect l="l" t="t" r="r" b="b"/>
              <a:pathLst>
                <a:path w="305" h="982" extrusionOk="0">
                  <a:moveTo>
                    <a:pt x="1" y="982"/>
                  </a:moveTo>
                  <a:lnTo>
                    <a:pt x="304" y="804"/>
                  </a:lnTo>
                  <a:lnTo>
                    <a:pt x="304" y="1"/>
                  </a:lnTo>
                  <a:lnTo>
                    <a:pt x="1" y="17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p:nvPr/>
          </p:nvSpPr>
          <p:spPr>
            <a:xfrm>
              <a:off x="2769025" y="2463500"/>
              <a:ext cx="194725" cy="111550"/>
            </a:xfrm>
            <a:custGeom>
              <a:avLst/>
              <a:gdLst/>
              <a:ahLst/>
              <a:cxnLst/>
              <a:rect l="l" t="t" r="r" b="b"/>
              <a:pathLst>
                <a:path w="7789" h="4462" extrusionOk="0">
                  <a:moveTo>
                    <a:pt x="0" y="179"/>
                  </a:moveTo>
                  <a:lnTo>
                    <a:pt x="303" y="1"/>
                  </a:lnTo>
                  <a:lnTo>
                    <a:pt x="7788" y="4283"/>
                  </a:lnTo>
                  <a:lnTo>
                    <a:pt x="7485" y="446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a:off x="2204975" y="2616950"/>
              <a:ext cx="47300" cy="60000"/>
            </a:xfrm>
            <a:custGeom>
              <a:avLst/>
              <a:gdLst/>
              <a:ahLst/>
              <a:cxnLst/>
              <a:rect l="l" t="t" r="r" b="b"/>
              <a:pathLst>
                <a:path w="1892" h="2400" extrusionOk="0">
                  <a:moveTo>
                    <a:pt x="1714" y="2400"/>
                  </a:moveTo>
                  <a:lnTo>
                    <a:pt x="1892" y="2114"/>
                  </a:lnTo>
                  <a:lnTo>
                    <a:pt x="813" y="1436"/>
                  </a:lnTo>
                  <a:cubicBezTo>
                    <a:pt x="518" y="1258"/>
                    <a:pt x="340" y="937"/>
                    <a:pt x="340" y="589"/>
                  </a:cubicBezTo>
                  <a:lnTo>
                    <a:pt x="340" y="0"/>
                  </a:lnTo>
                  <a:lnTo>
                    <a:pt x="1" y="0"/>
                  </a:lnTo>
                  <a:lnTo>
                    <a:pt x="1" y="589"/>
                  </a:lnTo>
                  <a:cubicBezTo>
                    <a:pt x="1" y="1053"/>
                    <a:pt x="242" y="1481"/>
                    <a:pt x="634" y="173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5"/>
            <p:cNvSpPr/>
            <p:nvPr/>
          </p:nvSpPr>
          <p:spPr>
            <a:xfrm>
              <a:off x="2189600" y="2587500"/>
              <a:ext cx="46625" cy="43300"/>
            </a:xfrm>
            <a:custGeom>
              <a:avLst/>
              <a:gdLst/>
              <a:ahLst/>
              <a:cxnLst/>
              <a:rect l="l" t="t" r="r" b="b"/>
              <a:pathLst>
                <a:path w="1865" h="1732" extrusionOk="0">
                  <a:moveTo>
                    <a:pt x="232" y="893"/>
                  </a:moveTo>
                  <a:cubicBezTo>
                    <a:pt x="232" y="893"/>
                    <a:pt x="232" y="893"/>
                    <a:pt x="241" y="902"/>
                  </a:cubicBezTo>
                  <a:cubicBezTo>
                    <a:pt x="419" y="1000"/>
                    <a:pt x="598" y="1107"/>
                    <a:pt x="776" y="1214"/>
                  </a:cubicBezTo>
                  <a:cubicBezTo>
                    <a:pt x="883" y="1267"/>
                    <a:pt x="999" y="1330"/>
                    <a:pt x="1097" y="1392"/>
                  </a:cubicBezTo>
                  <a:cubicBezTo>
                    <a:pt x="1124" y="1410"/>
                    <a:pt x="1151" y="1437"/>
                    <a:pt x="1178" y="1464"/>
                  </a:cubicBezTo>
                  <a:cubicBezTo>
                    <a:pt x="1196" y="1482"/>
                    <a:pt x="1196" y="1508"/>
                    <a:pt x="1213" y="1526"/>
                  </a:cubicBezTo>
                  <a:cubicBezTo>
                    <a:pt x="1249" y="1580"/>
                    <a:pt x="1320" y="1624"/>
                    <a:pt x="1374" y="1651"/>
                  </a:cubicBezTo>
                  <a:cubicBezTo>
                    <a:pt x="1588" y="1731"/>
                    <a:pt x="1767" y="1526"/>
                    <a:pt x="1811" y="1339"/>
                  </a:cubicBezTo>
                  <a:cubicBezTo>
                    <a:pt x="1865" y="1089"/>
                    <a:pt x="1775" y="804"/>
                    <a:pt x="1588" y="634"/>
                  </a:cubicBezTo>
                  <a:cubicBezTo>
                    <a:pt x="1410" y="482"/>
                    <a:pt x="1213" y="366"/>
                    <a:pt x="1008" y="250"/>
                  </a:cubicBezTo>
                  <a:cubicBezTo>
                    <a:pt x="794" y="134"/>
                    <a:pt x="562" y="1"/>
                    <a:pt x="312" y="72"/>
                  </a:cubicBezTo>
                  <a:cubicBezTo>
                    <a:pt x="196" y="108"/>
                    <a:pt x="89" y="188"/>
                    <a:pt x="27" y="295"/>
                  </a:cubicBezTo>
                  <a:cubicBezTo>
                    <a:pt x="0" y="357"/>
                    <a:pt x="9" y="384"/>
                    <a:pt x="36" y="447"/>
                  </a:cubicBezTo>
                  <a:cubicBezTo>
                    <a:pt x="54" y="500"/>
                    <a:pt x="80" y="554"/>
                    <a:pt x="89" y="616"/>
                  </a:cubicBezTo>
                  <a:cubicBezTo>
                    <a:pt x="98" y="670"/>
                    <a:pt x="80" y="705"/>
                    <a:pt x="107" y="759"/>
                  </a:cubicBezTo>
                  <a:cubicBezTo>
                    <a:pt x="134" y="812"/>
                    <a:pt x="179" y="866"/>
                    <a:pt x="232" y="89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5"/>
            <p:cNvSpPr/>
            <p:nvPr/>
          </p:nvSpPr>
          <p:spPr>
            <a:xfrm>
              <a:off x="2187350" y="2587500"/>
              <a:ext cx="43975" cy="45975"/>
            </a:xfrm>
            <a:custGeom>
              <a:avLst/>
              <a:gdLst/>
              <a:ahLst/>
              <a:cxnLst/>
              <a:rect l="l" t="t" r="r" b="b"/>
              <a:pathLst>
                <a:path w="1759" h="1839" extrusionOk="0">
                  <a:moveTo>
                    <a:pt x="188" y="991"/>
                  </a:moveTo>
                  <a:cubicBezTo>
                    <a:pt x="269" y="1053"/>
                    <a:pt x="349" y="1107"/>
                    <a:pt x="438" y="1151"/>
                  </a:cubicBezTo>
                  <a:cubicBezTo>
                    <a:pt x="599" y="1241"/>
                    <a:pt x="750" y="1330"/>
                    <a:pt x="902" y="1428"/>
                  </a:cubicBezTo>
                  <a:cubicBezTo>
                    <a:pt x="1098" y="1535"/>
                    <a:pt x="1482" y="1838"/>
                    <a:pt x="1669" y="1580"/>
                  </a:cubicBezTo>
                  <a:cubicBezTo>
                    <a:pt x="1758" y="1446"/>
                    <a:pt x="1749" y="1250"/>
                    <a:pt x="1714" y="1098"/>
                  </a:cubicBezTo>
                  <a:cubicBezTo>
                    <a:pt x="1669" y="973"/>
                    <a:pt x="1589" y="857"/>
                    <a:pt x="1500" y="750"/>
                  </a:cubicBezTo>
                  <a:cubicBezTo>
                    <a:pt x="1428" y="670"/>
                    <a:pt x="1303" y="625"/>
                    <a:pt x="1205" y="572"/>
                  </a:cubicBezTo>
                  <a:cubicBezTo>
                    <a:pt x="1089" y="500"/>
                    <a:pt x="973" y="429"/>
                    <a:pt x="848" y="366"/>
                  </a:cubicBezTo>
                  <a:cubicBezTo>
                    <a:pt x="643" y="242"/>
                    <a:pt x="385" y="1"/>
                    <a:pt x="144" y="179"/>
                  </a:cubicBezTo>
                  <a:cubicBezTo>
                    <a:pt x="46" y="259"/>
                    <a:pt x="19" y="384"/>
                    <a:pt x="19" y="500"/>
                  </a:cubicBezTo>
                  <a:cubicBezTo>
                    <a:pt x="10" y="625"/>
                    <a:pt x="1" y="777"/>
                    <a:pt x="81" y="884"/>
                  </a:cubicBezTo>
                  <a:cubicBezTo>
                    <a:pt x="117" y="920"/>
                    <a:pt x="153" y="964"/>
                    <a:pt x="188" y="9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a:off x="1970800" y="2336600"/>
              <a:ext cx="748050" cy="588600"/>
            </a:xfrm>
            <a:custGeom>
              <a:avLst/>
              <a:gdLst/>
              <a:ahLst/>
              <a:cxnLst/>
              <a:rect l="l" t="t" r="r" b="b"/>
              <a:pathLst>
                <a:path w="29922" h="23544" extrusionOk="0">
                  <a:moveTo>
                    <a:pt x="9983" y="12427"/>
                  </a:moveTo>
                  <a:lnTo>
                    <a:pt x="11562" y="8083"/>
                  </a:lnTo>
                  <a:lnTo>
                    <a:pt x="24855" y="1"/>
                  </a:lnTo>
                  <a:lnTo>
                    <a:pt x="25898" y="2820"/>
                  </a:lnTo>
                  <a:lnTo>
                    <a:pt x="29922" y="1963"/>
                  </a:lnTo>
                  <a:lnTo>
                    <a:pt x="29922" y="5987"/>
                  </a:lnTo>
                  <a:lnTo>
                    <a:pt x="26853" y="7762"/>
                  </a:lnTo>
                  <a:lnTo>
                    <a:pt x="26853" y="7271"/>
                  </a:lnTo>
                  <a:cubicBezTo>
                    <a:pt x="26853" y="6557"/>
                    <a:pt x="26353" y="6272"/>
                    <a:pt x="25738" y="6629"/>
                  </a:cubicBezTo>
                  <a:lnTo>
                    <a:pt x="24881" y="7128"/>
                  </a:lnTo>
                  <a:cubicBezTo>
                    <a:pt x="24266" y="7485"/>
                    <a:pt x="19930" y="10964"/>
                    <a:pt x="19930" y="11669"/>
                  </a:cubicBezTo>
                  <a:lnTo>
                    <a:pt x="19930" y="12160"/>
                  </a:lnTo>
                  <a:lnTo>
                    <a:pt x="9314" y="18289"/>
                  </a:lnTo>
                  <a:lnTo>
                    <a:pt x="9314" y="17798"/>
                  </a:lnTo>
                  <a:cubicBezTo>
                    <a:pt x="9314" y="17084"/>
                    <a:pt x="8815" y="16808"/>
                    <a:pt x="8199" y="17156"/>
                  </a:cubicBezTo>
                  <a:lnTo>
                    <a:pt x="3837" y="19555"/>
                  </a:lnTo>
                  <a:cubicBezTo>
                    <a:pt x="3221" y="19912"/>
                    <a:pt x="2722" y="20769"/>
                    <a:pt x="2722" y="21473"/>
                  </a:cubicBezTo>
                  <a:lnTo>
                    <a:pt x="2722" y="21973"/>
                  </a:lnTo>
                  <a:lnTo>
                    <a:pt x="1" y="23543"/>
                  </a:lnTo>
                  <a:lnTo>
                    <a:pt x="1" y="194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a:off x="2618250" y="2385675"/>
              <a:ext cx="337900" cy="156575"/>
            </a:xfrm>
            <a:custGeom>
              <a:avLst/>
              <a:gdLst/>
              <a:ahLst/>
              <a:cxnLst/>
              <a:rect l="l" t="t" r="r" b="b"/>
              <a:pathLst>
                <a:path w="13516" h="6263" extrusionOk="0">
                  <a:moveTo>
                    <a:pt x="13516" y="5406"/>
                  </a:moveTo>
                  <a:lnTo>
                    <a:pt x="4024" y="0"/>
                  </a:lnTo>
                  <a:lnTo>
                    <a:pt x="0" y="857"/>
                  </a:lnTo>
                  <a:lnTo>
                    <a:pt x="9501" y="6263"/>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a:off x="2220375" y="2538650"/>
              <a:ext cx="276800" cy="243575"/>
            </a:xfrm>
            <a:custGeom>
              <a:avLst/>
              <a:gdLst/>
              <a:ahLst/>
              <a:cxnLst/>
              <a:rect l="l" t="t" r="r" b="b"/>
              <a:pathLst>
                <a:path w="11072" h="9743" extrusionOk="0">
                  <a:moveTo>
                    <a:pt x="11071" y="5398"/>
                  </a:moveTo>
                  <a:lnTo>
                    <a:pt x="1579" y="1"/>
                  </a:lnTo>
                  <a:lnTo>
                    <a:pt x="0" y="4345"/>
                  </a:lnTo>
                  <a:lnTo>
                    <a:pt x="9492" y="9743"/>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5"/>
            <p:cNvSpPr/>
            <p:nvPr/>
          </p:nvSpPr>
          <p:spPr>
            <a:xfrm>
              <a:off x="2230625" y="2550925"/>
              <a:ext cx="256050" cy="219050"/>
            </a:xfrm>
            <a:custGeom>
              <a:avLst/>
              <a:gdLst/>
              <a:ahLst/>
              <a:cxnLst/>
              <a:rect l="l" t="t" r="r" b="b"/>
              <a:pathLst>
                <a:path w="10242" h="8762" extrusionOk="0">
                  <a:moveTo>
                    <a:pt x="10242" y="5068"/>
                  </a:moveTo>
                  <a:lnTo>
                    <a:pt x="1348" y="1"/>
                  </a:lnTo>
                  <a:lnTo>
                    <a:pt x="1" y="3703"/>
                  </a:lnTo>
                  <a:lnTo>
                    <a:pt x="8904" y="876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a:off x="2235975" y="2557175"/>
              <a:ext cx="245575" cy="206550"/>
            </a:xfrm>
            <a:custGeom>
              <a:avLst/>
              <a:gdLst/>
              <a:ahLst/>
              <a:cxnLst/>
              <a:rect l="l" t="t" r="r" b="b"/>
              <a:pathLst>
                <a:path w="9823" h="8262" extrusionOk="0">
                  <a:moveTo>
                    <a:pt x="1" y="3373"/>
                  </a:moveTo>
                  <a:lnTo>
                    <a:pt x="8592" y="8261"/>
                  </a:lnTo>
                  <a:lnTo>
                    <a:pt x="9823" y="4889"/>
                  </a:lnTo>
                  <a:lnTo>
                    <a:pt x="3533" y="1312"/>
                  </a:lnTo>
                  <a:lnTo>
                    <a:pt x="1223" y="0"/>
                  </a:lnTo>
                  <a:lnTo>
                    <a:pt x="10" y="334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a:off x="2781275" y="2622075"/>
              <a:ext cx="115100" cy="62250"/>
            </a:xfrm>
            <a:custGeom>
              <a:avLst/>
              <a:gdLst/>
              <a:ahLst/>
              <a:cxnLst/>
              <a:rect l="l" t="t" r="r" b="b"/>
              <a:pathLst>
                <a:path w="4604" h="2490" extrusionOk="0">
                  <a:moveTo>
                    <a:pt x="4113" y="2489"/>
                  </a:moveTo>
                  <a:lnTo>
                    <a:pt x="1" y="0"/>
                  </a:lnTo>
                  <a:lnTo>
                    <a:pt x="3962" y="375"/>
                  </a:lnTo>
                  <a:lnTo>
                    <a:pt x="4604" y="1758"/>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a:off x="2765000" y="2631000"/>
              <a:ext cx="106400" cy="128250"/>
            </a:xfrm>
            <a:custGeom>
              <a:avLst/>
              <a:gdLst/>
              <a:ahLst/>
              <a:cxnLst/>
              <a:rect l="l" t="t" r="r" b="b"/>
              <a:pathLst>
                <a:path w="4256" h="5130" extrusionOk="0">
                  <a:moveTo>
                    <a:pt x="0" y="3310"/>
                  </a:moveTo>
                  <a:cubicBezTo>
                    <a:pt x="0" y="2204"/>
                    <a:pt x="777" y="857"/>
                    <a:pt x="1740" y="304"/>
                  </a:cubicBezTo>
                  <a:cubicBezTo>
                    <a:pt x="2222" y="27"/>
                    <a:pt x="2659" y="0"/>
                    <a:pt x="2971" y="170"/>
                  </a:cubicBezTo>
                  <a:lnTo>
                    <a:pt x="2971" y="170"/>
                  </a:lnTo>
                  <a:lnTo>
                    <a:pt x="2971" y="179"/>
                  </a:lnTo>
                  <a:cubicBezTo>
                    <a:pt x="2971" y="179"/>
                    <a:pt x="2971" y="179"/>
                    <a:pt x="2971" y="179"/>
                  </a:cubicBezTo>
                  <a:lnTo>
                    <a:pt x="4256" y="910"/>
                  </a:lnTo>
                  <a:lnTo>
                    <a:pt x="1740" y="5130"/>
                  </a:lnTo>
                  <a:lnTo>
                    <a:pt x="509" y="4434"/>
                  </a:lnTo>
                  <a:cubicBezTo>
                    <a:pt x="509" y="4425"/>
                    <a:pt x="509" y="4425"/>
                    <a:pt x="509" y="4425"/>
                  </a:cubicBezTo>
                  <a:lnTo>
                    <a:pt x="500" y="4425"/>
                  </a:lnTo>
                  <a:lnTo>
                    <a:pt x="500" y="4425"/>
                  </a:lnTo>
                  <a:cubicBezTo>
                    <a:pt x="188" y="4247"/>
                    <a:pt x="0" y="3854"/>
                    <a:pt x="0" y="331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5"/>
            <p:cNvSpPr/>
            <p:nvPr/>
          </p:nvSpPr>
          <p:spPr>
            <a:xfrm>
              <a:off x="2795550" y="2642150"/>
              <a:ext cx="87225" cy="127825"/>
            </a:xfrm>
            <a:custGeom>
              <a:avLst/>
              <a:gdLst/>
              <a:ahLst/>
              <a:cxnLst/>
              <a:rect l="l" t="t" r="r" b="b"/>
              <a:pathLst>
                <a:path w="3489" h="5113" extrusionOk="0">
                  <a:moveTo>
                    <a:pt x="1" y="3560"/>
                  </a:moveTo>
                  <a:cubicBezTo>
                    <a:pt x="1" y="4666"/>
                    <a:pt x="786" y="5112"/>
                    <a:pt x="1740" y="4550"/>
                  </a:cubicBezTo>
                  <a:cubicBezTo>
                    <a:pt x="2704" y="3997"/>
                    <a:pt x="3489" y="2650"/>
                    <a:pt x="3489" y="1544"/>
                  </a:cubicBezTo>
                  <a:cubicBezTo>
                    <a:pt x="3489" y="437"/>
                    <a:pt x="2704" y="0"/>
                    <a:pt x="1740" y="553"/>
                  </a:cubicBezTo>
                  <a:cubicBezTo>
                    <a:pt x="786" y="1106"/>
                    <a:pt x="1" y="2454"/>
                    <a:pt x="1" y="356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a:off x="2813625" y="2670475"/>
              <a:ext cx="51100" cy="70950"/>
            </a:xfrm>
            <a:custGeom>
              <a:avLst/>
              <a:gdLst/>
              <a:ahLst/>
              <a:cxnLst/>
              <a:rect l="l" t="t" r="r" b="b"/>
              <a:pathLst>
                <a:path w="2044" h="2838" extrusionOk="0">
                  <a:moveTo>
                    <a:pt x="0" y="2222"/>
                  </a:moveTo>
                  <a:cubicBezTo>
                    <a:pt x="0" y="2338"/>
                    <a:pt x="9" y="2552"/>
                    <a:pt x="116" y="2694"/>
                  </a:cubicBezTo>
                  <a:cubicBezTo>
                    <a:pt x="125" y="2712"/>
                    <a:pt x="143" y="2730"/>
                    <a:pt x="161" y="2748"/>
                  </a:cubicBezTo>
                  <a:lnTo>
                    <a:pt x="170" y="2748"/>
                  </a:lnTo>
                  <a:cubicBezTo>
                    <a:pt x="188" y="2775"/>
                    <a:pt x="214" y="2793"/>
                    <a:pt x="250" y="2810"/>
                  </a:cubicBezTo>
                  <a:cubicBezTo>
                    <a:pt x="295" y="2828"/>
                    <a:pt x="339" y="2837"/>
                    <a:pt x="393" y="2837"/>
                  </a:cubicBezTo>
                  <a:cubicBezTo>
                    <a:pt x="428" y="2837"/>
                    <a:pt x="455" y="2837"/>
                    <a:pt x="491" y="2828"/>
                  </a:cubicBezTo>
                  <a:cubicBezTo>
                    <a:pt x="589" y="2810"/>
                    <a:pt x="714" y="2775"/>
                    <a:pt x="839" y="2694"/>
                  </a:cubicBezTo>
                  <a:cubicBezTo>
                    <a:pt x="1062" y="2561"/>
                    <a:pt x="1285" y="2364"/>
                    <a:pt x="1472" y="2123"/>
                  </a:cubicBezTo>
                  <a:cubicBezTo>
                    <a:pt x="1544" y="2016"/>
                    <a:pt x="1624" y="1909"/>
                    <a:pt x="1686" y="1802"/>
                  </a:cubicBezTo>
                  <a:cubicBezTo>
                    <a:pt x="1900" y="1419"/>
                    <a:pt x="2043" y="990"/>
                    <a:pt x="2043" y="616"/>
                  </a:cubicBezTo>
                  <a:lnTo>
                    <a:pt x="2043" y="598"/>
                  </a:lnTo>
                  <a:cubicBezTo>
                    <a:pt x="2043" y="518"/>
                    <a:pt x="2034" y="411"/>
                    <a:pt x="1999" y="312"/>
                  </a:cubicBezTo>
                  <a:cubicBezTo>
                    <a:pt x="1963" y="152"/>
                    <a:pt x="1856" y="0"/>
                    <a:pt x="1642" y="0"/>
                  </a:cubicBezTo>
                  <a:cubicBezTo>
                    <a:pt x="1517" y="0"/>
                    <a:pt x="1365" y="45"/>
                    <a:pt x="1205" y="143"/>
                  </a:cubicBezTo>
                  <a:cubicBezTo>
                    <a:pt x="1187" y="152"/>
                    <a:pt x="1169" y="161"/>
                    <a:pt x="1151" y="170"/>
                  </a:cubicBezTo>
                  <a:cubicBezTo>
                    <a:pt x="1151" y="179"/>
                    <a:pt x="1142" y="179"/>
                    <a:pt x="1142" y="179"/>
                  </a:cubicBezTo>
                  <a:cubicBezTo>
                    <a:pt x="1098" y="214"/>
                    <a:pt x="1044" y="250"/>
                    <a:pt x="999" y="286"/>
                  </a:cubicBezTo>
                  <a:cubicBezTo>
                    <a:pt x="973" y="304"/>
                    <a:pt x="955" y="321"/>
                    <a:pt x="928" y="339"/>
                  </a:cubicBezTo>
                  <a:cubicBezTo>
                    <a:pt x="910" y="357"/>
                    <a:pt x="892" y="366"/>
                    <a:pt x="874" y="384"/>
                  </a:cubicBezTo>
                  <a:cubicBezTo>
                    <a:pt x="866" y="402"/>
                    <a:pt x="848" y="411"/>
                    <a:pt x="839" y="428"/>
                  </a:cubicBezTo>
                  <a:cubicBezTo>
                    <a:pt x="803" y="464"/>
                    <a:pt x="759" y="500"/>
                    <a:pt x="723" y="536"/>
                  </a:cubicBezTo>
                  <a:cubicBezTo>
                    <a:pt x="527" y="759"/>
                    <a:pt x="348" y="1026"/>
                    <a:pt x="223" y="1303"/>
                  </a:cubicBezTo>
                  <a:cubicBezTo>
                    <a:pt x="196" y="1347"/>
                    <a:pt x="188" y="1383"/>
                    <a:pt x="170" y="1419"/>
                  </a:cubicBezTo>
                  <a:cubicBezTo>
                    <a:pt x="143" y="1490"/>
                    <a:pt x="116" y="1561"/>
                    <a:pt x="98" y="1633"/>
                  </a:cubicBezTo>
                  <a:lnTo>
                    <a:pt x="98" y="1642"/>
                  </a:lnTo>
                  <a:cubicBezTo>
                    <a:pt x="89" y="1651"/>
                    <a:pt x="89" y="1651"/>
                    <a:pt x="89" y="1660"/>
                  </a:cubicBezTo>
                  <a:cubicBezTo>
                    <a:pt x="81" y="1695"/>
                    <a:pt x="72" y="1740"/>
                    <a:pt x="54" y="1776"/>
                  </a:cubicBezTo>
                  <a:cubicBezTo>
                    <a:pt x="36" y="1856"/>
                    <a:pt x="18" y="1927"/>
                    <a:pt x="18" y="1999"/>
                  </a:cubicBezTo>
                  <a:cubicBezTo>
                    <a:pt x="0" y="2079"/>
                    <a:pt x="0" y="2150"/>
                    <a:pt x="0" y="2222"/>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2816075" y="2670700"/>
              <a:ext cx="48650" cy="70725"/>
            </a:xfrm>
            <a:custGeom>
              <a:avLst/>
              <a:gdLst/>
              <a:ahLst/>
              <a:cxnLst/>
              <a:rect l="l" t="t" r="r" b="b"/>
              <a:pathLst>
                <a:path w="1946" h="2829" extrusionOk="0">
                  <a:moveTo>
                    <a:pt x="90" y="2676"/>
                  </a:moveTo>
                  <a:cubicBezTo>
                    <a:pt x="214" y="2676"/>
                    <a:pt x="366" y="2632"/>
                    <a:pt x="527" y="2534"/>
                  </a:cubicBezTo>
                  <a:cubicBezTo>
                    <a:pt x="1178" y="2159"/>
                    <a:pt x="1731" y="1205"/>
                    <a:pt x="1731" y="455"/>
                  </a:cubicBezTo>
                  <a:cubicBezTo>
                    <a:pt x="1731" y="339"/>
                    <a:pt x="1722" y="143"/>
                    <a:pt x="1633" y="0"/>
                  </a:cubicBezTo>
                  <a:cubicBezTo>
                    <a:pt x="1909" y="63"/>
                    <a:pt x="1945" y="437"/>
                    <a:pt x="1945" y="607"/>
                  </a:cubicBezTo>
                  <a:cubicBezTo>
                    <a:pt x="1945" y="1356"/>
                    <a:pt x="1392" y="2311"/>
                    <a:pt x="741" y="2685"/>
                  </a:cubicBezTo>
                  <a:cubicBezTo>
                    <a:pt x="580" y="2784"/>
                    <a:pt x="429" y="2828"/>
                    <a:pt x="295" y="2828"/>
                  </a:cubicBezTo>
                  <a:cubicBezTo>
                    <a:pt x="152" y="2828"/>
                    <a:pt x="63" y="2766"/>
                    <a:pt x="0" y="2668"/>
                  </a:cubicBezTo>
                  <a:cubicBezTo>
                    <a:pt x="27" y="2676"/>
                    <a:pt x="54" y="2676"/>
                    <a:pt x="90" y="2676"/>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a:off x="2815850" y="2676275"/>
              <a:ext cx="45075" cy="63125"/>
            </a:xfrm>
            <a:custGeom>
              <a:avLst/>
              <a:gdLst/>
              <a:ahLst/>
              <a:cxnLst/>
              <a:rect l="l" t="t" r="r" b="b"/>
              <a:pathLst>
                <a:path w="1803" h="2525" extrusionOk="0">
                  <a:moveTo>
                    <a:pt x="27" y="2462"/>
                  </a:moveTo>
                  <a:lnTo>
                    <a:pt x="322" y="1829"/>
                  </a:lnTo>
                  <a:cubicBezTo>
                    <a:pt x="223" y="1758"/>
                    <a:pt x="170" y="1624"/>
                    <a:pt x="170" y="1445"/>
                  </a:cubicBezTo>
                  <a:cubicBezTo>
                    <a:pt x="170" y="1428"/>
                    <a:pt x="170" y="1410"/>
                    <a:pt x="170" y="1392"/>
                  </a:cubicBezTo>
                  <a:lnTo>
                    <a:pt x="0" y="1428"/>
                  </a:lnTo>
                  <a:cubicBezTo>
                    <a:pt x="0" y="1419"/>
                    <a:pt x="0" y="1419"/>
                    <a:pt x="9" y="1410"/>
                  </a:cubicBezTo>
                  <a:lnTo>
                    <a:pt x="9" y="1401"/>
                  </a:lnTo>
                  <a:cubicBezTo>
                    <a:pt x="27" y="1329"/>
                    <a:pt x="54" y="1258"/>
                    <a:pt x="81" y="1187"/>
                  </a:cubicBezTo>
                  <a:cubicBezTo>
                    <a:pt x="99" y="1151"/>
                    <a:pt x="107" y="1115"/>
                    <a:pt x="134" y="1071"/>
                  </a:cubicBezTo>
                  <a:lnTo>
                    <a:pt x="250" y="1044"/>
                  </a:lnTo>
                  <a:cubicBezTo>
                    <a:pt x="339" y="839"/>
                    <a:pt x="473" y="634"/>
                    <a:pt x="634" y="491"/>
                  </a:cubicBezTo>
                  <a:lnTo>
                    <a:pt x="634" y="304"/>
                  </a:lnTo>
                  <a:cubicBezTo>
                    <a:pt x="670" y="268"/>
                    <a:pt x="714" y="232"/>
                    <a:pt x="750" y="196"/>
                  </a:cubicBezTo>
                  <a:cubicBezTo>
                    <a:pt x="759" y="179"/>
                    <a:pt x="777" y="170"/>
                    <a:pt x="785" y="152"/>
                  </a:cubicBezTo>
                  <a:cubicBezTo>
                    <a:pt x="803" y="134"/>
                    <a:pt x="821" y="125"/>
                    <a:pt x="839" y="107"/>
                  </a:cubicBezTo>
                  <a:cubicBezTo>
                    <a:pt x="866" y="89"/>
                    <a:pt x="884" y="72"/>
                    <a:pt x="910" y="54"/>
                  </a:cubicBezTo>
                  <a:lnTo>
                    <a:pt x="910" y="330"/>
                  </a:lnTo>
                  <a:cubicBezTo>
                    <a:pt x="1080" y="277"/>
                    <a:pt x="1223" y="321"/>
                    <a:pt x="1303" y="428"/>
                  </a:cubicBezTo>
                  <a:lnTo>
                    <a:pt x="1767" y="0"/>
                  </a:lnTo>
                  <a:cubicBezTo>
                    <a:pt x="1794" y="98"/>
                    <a:pt x="1802" y="205"/>
                    <a:pt x="1802" y="286"/>
                  </a:cubicBezTo>
                  <a:lnTo>
                    <a:pt x="1392" y="678"/>
                  </a:lnTo>
                  <a:cubicBezTo>
                    <a:pt x="1392" y="696"/>
                    <a:pt x="1392" y="714"/>
                    <a:pt x="1392" y="741"/>
                  </a:cubicBezTo>
                  <a:cubicBezTo>
                    <a:pt x="1392" y="919"/>
                    <a:pt x="1339" y="1106"/>
                    <a:pt x="1240" y="1285"/>
                  </a:cubicBezTo>
                  <a:lnTo>
                    <a:pt x="1446" y="1490"/>
                  </a:lnTo>
                  <a:cubicBezTo>
                    <a:pt x="1383" y="1597"/>
                    <a:pt x="1303" y="1704"/>
                    <a:pt x="1232" y="1811"/>
                  </a:cubicBezTo>
                  <a:lnTo>
                    <a:pt x="1026" y="1597"/>
                  </a:lnTo>
                  <a:cubicBezTo>
                    <a:pt x="955" y="1677"/>
                    <a:pt x="866" y="1749"/>
                    <a:pt x="785" y="1802"/>
                  </a:cubicBezTo>
                  <a:cubicBezTo>
                    <a:pt x="696" y="1847"/>
                    <a:pt x="616" y="1874"/>
                    <a:pt x="545" y="1883"/>
                  </a:cubicBezTo>
                  <a:lnTo>
                    <a:pt x="250" y="2516"/>
                  </a:lnTo>
                  <a:cubicBezTo>
                    <a:pt x="215" y="2525"/>
                    <a:pt x="188" y="2525"/>
                    <a:pt x="161" y="2525"/>
                  </a:cubicBezTo>
                  <a:cubicBezTo>
                    <a:pt x="125" y="2525"/>
                    <a:pt x="107" y="2525"/>
                    <a:pt x="81" y="2516"/>
                  </a:cubicBezTo>
                  <a:lnTo>
                    <a:pt x="72" y="251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5"/>
            <p:cNvSpPr/>
            <p:nvPr/>
          </p:nvSpPr>
          <p:spPr>
            <a:xfrm>
              <a:off x="2829450" y="2697225"/>
              <a:ext cx="11850" cy="14300"/>
            </a:xfrm>
            <a:custGeom>
              <a:avLst/>
              <a:gdLst/>
              <a:ahLst/>
              <a:cxnLst/>
              <a:rect l="l" t="t" r="r" b="b"/>
              <a:pathLst>
                <a:path w="474" h="572" extrusionOk="0">
                  <a:moveTo>
                    <a:pt x="1" y="367"/>
                  </a:moveTo>
                  <a:cubicBezTo>
                    <a:pt x="1" y="242"/>
                    <a:pt x="90" y="99"/>
                    <a:pt x="197" y="36"/>
                  </a:cubicBezTo>
                  <a:cubicBezTo>
                    <a:pt x="250" y="1"/>
                    <a:pt x="295" y="1"/>
                    <a:pt x="331" y="19"/>
                  </a:cubicBezTo>
                  <a:lnTo>
                    <a:pt x="331" y="19"/>
                  </a:lnTo>
                  <a:lnTo>
                    <a:pt x="331" y="19"/>
                  </a:lnTo>
                  <a:lnTo>
                    <a:pt x="473" y="99"/>
                  </a:lnTo>
                  <a:lnTo>
                    <a:pt x="197" y="572"/>
                  </a:lnTo>
                  <a:lnTo>
                    <a:pt x="63" y="491"/>
                  </a:lnTo>
                  <a:cubicBezTo>
                    <a:pt x="63" y="491"/>
                    <a:pt x="63" y="491"/>
                    <a:pt x="63" y="491"/>
                  </a:cubicBezTo>
                  <a:lnTo>
                    <a:pt x="63" y="491"/>
                  </a:lnTo>
                  <a:cubicBezTo>
                    <a:pt x="27" y="474"/>
                    <a:pt x="1" y="429"/>
                    <a:pt x="1" y="367"/>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a:off x="2832800" y="2698575"/>
              <a:ext cx="9825" cy="14075"/>
            </a:xfrm>
            <a:custGeom>
              <a:avLst/>
              <a:gdLst/>
              <a:ahLst/>
              <a:cxnLst/>
              <a:rect l="l" t="t" r="r" b="b"/>
              <a:pathLst>
                <a:path w="393" h="563" extrusionOk="0">
                  <a:moveTo>
                    <a:pt x="0" y="393"/>
                  </a:moveTo>
                  <a:cubicBezTo>
                    <a:pt x="0" y="509"/>
                    <a:pt x="90" y="562"/>
                    <a:pt x="197" y="500"/>
                  </a:cubicBezTo>
                  <a:cubicBezTo>
                    <a:pt x="304" y="437"/>
                    <a:pt x="393" y="286"/>
                    <a:pt x="393" y="170"/>
                  </a:cubicBezTo>
                  <a:cubicBezTo>
                    <a:pt x="393" y="45"/>
                    <a:pt x="304" y="0"/>
                    <a:pt x="197" y="54"/>
                  </a:cubicBezTo>
                  <a:cubicBezTo>
                    <a:pt x="90" y="116"/>
                    <a:pt x="0" y="268"/>
                    <a:pt x="0" y="393"/>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a:off x="2307350" y="2905525"/>
              <a:ext cx="115100" cy="62250"/>
            </a:xfrm>
            <a:custGeom>
              <a:avLst/>
              <a:gdLst/>
              <a:ahLst/>
              <a:cxnLst/>
              <a:rect l="l" t="t" r="r" b="b"/>
              <a:pathLst>
                <a:path w="4604" h="2490" extrusionOk="0">
                  <a:moveTo>
                    <a:pt x="4113" y="2490"/>
                  </a:moveTo>
                  <a:lnTo>
                    <a:pt x="0" y="1"/>
                  </a:lnTo>
                  <a:lnTo>
                    <a:pt x="3952" y="367"/>
                  </a:lnTo>
                  <a:lnTo>
                    <a:pt x="4604" y="1749"/>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a:off x="2292400" y="2908650"/>
              <a:ext cx="106650" cy="128500"/>
            </a:xfrm>
            <a:custGeom>
              <a:avLst/>
              <a:gdLst/>
              <a:ahLst/>
              <a:cxnLst/>
              <a:rect l="l" t="t" r="r" b="b"/>
              <a:pathLst>
                <a:path w="4266" h="5140" extrusionOk="0">
                  <a:moveTo>
                    <a:pt x="1" y="3311"/>
                  </a:moveTo>
                  <a:cubicBezTo>
                    <a:pt x="1" y="2213"/>
                    <a:pt x="786" y="866"/>
                    <a:pt x="1740" y="304"/>
                  </a:cubicBezTo>
                  <a:cubicBezTo>
                    <a:pt x="2222" y="28"/>
                    <a:pt x="2659" y="1"/>
                    <a:pt x="2971" y="179"/>
                  </a:cubicBezTo>
                  <a:lnTo>
                    <a:pt x="2971" y="179"/>
                  </a:lnTo>
                  <a:lnTo>
                    <a:pt x="2980" y="179"/>
                  </a:lnTo>
                  <a:lnTo>
                    <a:pt x="2980" y="179"/>
                  </a:lnTo>
                  <a:lnTo>
                    <a:pt x="4265" y="920"/>
                  </a:lnTo>
                  <a:lnTo>
                    <a:pt x="1740" y="5139"/>
                  </a:lnTo>
                  <a:lnTo>
                    <a:pt x="518" y="4435"/>
                  </a:lnTo>
                  <a:cubicBezTo>
                    <a:pt x="509" y="4435"/>
                    <a:pt x="509" y="4435"/>
                    <a:pt x="509" y="4435"/>
                  </a:cubicBezTo>
                  <a:lnTo>
                    <a:pt x="509" y="4435"/>
                  </a:lnTo>
                  <a:lnTo>
                    <a:pt x="509" y="4435"/>
                  </a:lnTo>
                  <a:cubicBezTo>
                    <a:pt x="197" y="4247"/>
                    <a:pt x="1" y="3864"/>
                    <a:pt x="1" y="331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p:cNvSpPr/>
            <p:nvPr/>
          </p:nvSpPr>
          <p:spPr>
            <a:xfrm>
              <a:off x="2322950" y="2919800"/>
              <a:ext cx="87250" cy="127825"/>
            </a:xfrm>
            <a:custGeom>
              <a:avLst/>
              <a:gdLst/>
              <a:ahLst/>
              <a:cxnLst/>
              <a:rect l="l" t="t" r="r" b="b"/>
              <a:pathLst>
                <a:path w="3490" h="5113" extrusionOk="0">
                  <a:moveTo>
                    <a:pt x="1" y="3569"/>
                  </a:moveTo>
                  <a:cubicBezTo>
                    <a:pt x="1" y="4667"/>
                    <a:pt x="786" y="5113"/>
                    <a:pt x="1749" y="4560"/>
                  </a:cubicBezTo>
                  <a:cubicBezTo>
                    <a:pt x="2713" y="4006"/>
                    <a:pt x="3489" y="2659"/>
                    <a:pt x="3489" y="1553"/>
                  </a:cubicBezTo>
                  <a:cubicBezTo>
                    <a:pt x="3489" y="447"/>
                    <a:pt x="2713" y="1"/>
                    <a:pt x="1749" y="554"/>
                  </a:cubicBezTo>
                  <a:cubicBezTo>
                    <a:pt x="786" y="1116"/>
                    <a:pt x="1" y="2463"/>
                    <a:pt x="1" y="3569"/>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5"/>
            <p:cNvSpPr/>
            <p:nvPr/>
          </p:nvSpPr>
          <p:spPr>
            <a:xfrm>
              <a:off x="2341025" y="2948125"/>
              <a:ext cx="51100" cy="71175"/>
            </a:xfrm>
            <a:custGeom>
              <a:avLst/>
              <a:gdLst/>
              <a:ahLst/>
              <a:cxnLst/>
              <a:rect l="l" t="t" r="r" b="b"/>
              <a:pathLst>
                <a:path w="2044" h="2847" extrusionOk="0">
                  <a:moveTo>
                    <a:pt x="1" y="2231"/>
                  </a:moveTo>
                  <a:cubicBezTo>
                    <a:pt x="1" y="2347"/>
                    <a:pt x="9" y="2561"/>
                    <a:pt x="117" y="2704"/>
                  </a:cubicBezTo>
                  <a:cubicBezTo>
                    <a:pt x="125" y="2722"/>
                    <a:pt x="143" y="2740"/>
                    <a:pt x="161" y="2757"/>
                  </a:cubicBezTo>
                  <a:lnTo>
                    <a:pt x="170" y="2757"/>
                  </a:lnTo>
                  <a:cubicBezTo>
                    <a:pt x="188" y="2784"/>
                    <a:pt x="215" y="2802"/>
                    <a:pt x="250" y="2820"/>
                  </a:cubicBezTo>
                  <a:cubicBezTo>
                    <a:pt x="295" y="2838"/>
                    <a:pt x="340" y="2847"/>
                    <a:pt x="402" y="2847"/>
                  </a:cubicBezTo>
                  <a:cubicBezTo>
                    <a:pt x="429" y="2847"/>
                    <a:pt x="456" y="2838"/>
                    <a:pt x="491" y="2838"/>
                  </a:cubicBezTo>
                  <a:cubicBezTo>
                    <a:pt x="598" y="2820"/>
                    <a:pt x="714" y="2775"/>
                    <a:pt x="839" y="2704"/>
                  </a:cubicBezTo>
                  <a:cubicBezTo>
                    <a:pt x="1062" y="2570"/>
                    <a:pt x="1285" y="2365"/>
                    <a:pt x="1473" y="2124"/>
                  </a:cubicBezTo>
                  <a:cubicBezTo>
                    <a:pt x="1553" y="2026"/>
                    <a:pt x="1624" y="1919"/>
                    <a:pt x="1687" y="1803"/>
                  </a:cubicBezTo>
                  <a:cubicBezTo>
                    <a:pt x="1910" y="1428"/>
                    <a:pt x="2043" y="1000"/>
                    <a:pt x="2043" y="625"/>
                  </a:cubicBezTo>
                  <a:lnTo>
                    <a:pt x="2043" y="608"/>
                  </a:lnTo>
                  <a:cubicBezTo>
                    <a:pt x="2043" y="527"/>
                    <a:pt x="2035" y="420"/>
                    <a:pt x="2008" y="313"/>
                  </a:cubicBezTo>
                  <a:cubicBezTo>
                    <a:pt x="1963" y="153"/>
                    <a:pt x="1865" y="1"/>
                    <a:pt x="1651" y="1"/>
                  </a:cubicBezTo>
                  <a:cubicBezTo>
                    <a:pt x="1517" y="1"/>
                    <a:pt x="1374" y="54"/>
                    <a:pt x="1205" y="153"/>
                  </a:cubicBezTo>
                  <a:cubicBezTo>
                    <a:pt x="1187" y="161"/>
                    <a:pt x="1169" y="170"/>
                    <a:pt x="1151" y="179"/>
                  </a:cubicBezTo>
                  <a:cubicBezTo>
                    <a:pt x="1151" y="179"/>
                    <a:pt x="1142" y="179"/>
                    <a:pt x="1142" y="188"/>
                  </a:cubicBezTo>
                  <a:cubicBezTo>
                    <a:pt x="1098" y="215"/>
                    <a:pt x="1044" y="251"/>
                    <a:pt x="1000" y="286"/>
                  </a:cubicBezTo>
                  <a:cubicBezTo>
                    <a:pt x="973" y="313"/>
                    <a:pt x="955" y="331"/>
                    <a:pt x="928" y="349"/>
                  </a:cubicBezTo>
                  <a:cubicBezTo>
                    <a:pt x="910" y="367"/>
                    <a:pt x="893" y="376"/>
                    <a:pt x="875" y="393"/>
                  </a:cubicBezTo>
                  <a:cubicBezTo>
                    <a:pt x="866" y="402"/>
                    <a:pt x="848" y="420"/>
                    <a:pt x="839" y="429"/>
                  </a:cubicBezTo>
                  <a:cubicBezTo>
                    <a:pt x="803" y="465"/>
                    <a:pt x="768" y="509"/>
                    <a:pt x="732" y="545"/>
                  </a:cubicBezTo>
                  <a:cubicBezTo>
                    <a:pt x="527" y="759"/>
                    <a:pt x="348" y="1036"/>
                    <a:pt x="224" y="1312"/>
                  </a:cubicBezTo>
                  <a:cubicBezTo>
                    <a:pt x="206" y="1348"/>
                    <a:pt x="188" y="1393"/>
                    <a:pt x="170" y="1428"/>
                  </a:cubicBezTo>
                  <a:cubicBezTo>
                    <a:pt x="143" y="1491"/>
                    <a:pt x="117" y="1562"/>
                    <a:pt x="99" y="1633"/>
                  </a:cubicBezTo>
                  <a:lnTo>
                    <a:pt x="99" y="1642"/>
                  </a:lnTo>
                  <a:cubicBezTo>
                    <a:pt x="90" y="1651"/>
                    <a:pt x="90" y="1660"/>
                    <a:pt x="90" y="1669"/>
                  </a:cubicBezTo>
                  <a:cubicBezTo>
                    <a:pt x="81" y="1705"/>
                    <a:pt x="72" y="1740"/>
                    <a:pt x="63" y="1785"/>
                  </a:cubicBezTo>
                  <a:cubicBezTo>
                    <a:pt x="36" y="1856"/>
                    <a:pt x="27" y="1937"/>
                    <a:pt x="18" y="2008"/>
                  </a:cubicBezTo>
                  <a:cubicBezTo>
                    <a:pt x="9" y="2088"/>
                    <a:pt x="1" y="2160"/>
                    <a:pt x="1" y="223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p:nvPr/>
          </p:nvSpPr>
          <p:spPr>
            <a:xfrm>
              <a:off x="2343700" y="2948575"/>
              <a:ext cx="48425" cy="70725"/>
            </a:xfrm>
            <a:custGeom>
              <a:avLst/>
              <a:gdLst/>
              <a:ahLst/>
              <a:cxnLst/>
              <a:rect l="l" t="t" r="r" b="b"/>
              <a:pathLst>
                <a:path w="1937" h="2829" extrusionOk="0">
                  <a:moveTo>
                    <a:pt x="81" y="2677"/>
                  </a:moveTo>
                  <a:cubicBezTo>
                    <a:pt x="206" y="2677"/>
                    <a:pt x="357" y="2624"/>
                    <a:pt x="518" y="2534"/>
                  </a:cubicBezTo>
                  <a:cubicBezTo>
                    <a:pt x="1178" y="2151"/>
                    <a:pt x="1731" y="1205"/>
                    <a:pt x="1731" y="447"/>
                  </a:cubicBezTo>
                  <a:cubicBezTo>
                    <a:pt x="1731" y="340"/>
                    <a:pt x="1713" y="135"/>
                    <a:pt x="1624" y="1"/>
                  </a:cubicBezTo>
                  <a:cubicBezTo>
                    <a:pt x="1910" y="54"/>
                    <a:pt x="1936" y="438"/>
                    <a:pt x="1936" y="607"/>
                  </a:cubicBezTo>
                  <a:cubicBezTo>
                    <a:pt x="1936" y="1357"/>
                    <a:pt x="1383" y="2311"/>
                    <a:pt x="732" y="2686"/>
                  </a:cubicBezTo>
                  <a:cubicBezTo>
                    <a:pt x="572" y="2784"/>
                    <a:pt x="420" y="2829"/>
                    <a:pt x="295" y="2829"/>
                  </a:cubicBezTo>
                  <a:cubicBezTo>
                    <a:pt x="143" y="2829"/>
                    <a:pt x="54" y="2757"/>
                    <a:pt x="1" y="2668"/>
                  </a:cubicBezTo>
                  <a:cubicBezTo>
                    <a:pt x="18" y="2668"/>
                    <a:pt x="45" y="2677"/>
                    <a:pt x="81" y="2677"/>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5"/>
            <p:cNvSpPr/>
            <p:nvPr/>
          </p:nvSpPr>
          <p:spPr>
            <a:xfrm>
              <a:off x="2343250" y="2953925"/>
              <a:ext cx="45075" cy="63375"/>
            </a:xfrm>
            <a:custGeom>
              <a:avLst/>
              <a:gdLst/>
              <a:ahLst/>
              <a:cxnLst/>
              <a:rect l="l" t="t" r="r" b="b"/>
              <a:pathLst>
                <a:path w="1803" h="2535" extrusionOk="0">
                  <a:moveTo>
                    <a:pt x="28" y="2472"/>
                  </a:moveTo>
                  <a:lnTo>
                    <a:pt x="322" y="1830"/>
                  </a:lnTo>
                  <a:cubicBezTo>
                    <a:pt x="233" y="1767"/>
                    <a:pt x="170" y="1633"/>
                    <a:pt x="170" y="1455"/>
                  </a:cubicBezTo>
                  <a:cubicBezTo>
                    <a:pt x="170" y="1437"/>
                    <a:pt x="170" y="1419"/>
                    <a:pt x="170" y="1401"/>
                  </a:cubicBezTo>
                  <a:lnTo>
                    <a:pt x="1" y="1437"/>
                  </a:lnTo>
                  <a:cubicBezTo>
                    <a:pt x="1" y="1428"/>
                    <a:pt x="1" y="1419"/>
                    <a:pt x="10" y="1410"/>
                  </a:cubicBezTo>
                  <a:lnTo>
                    <a:pt x="10" y="1401"/>
                  </a:lnTo>
                  <a:cubicBezTo>
                    <a:pt x="28" y="1330"/>
                    <a:pt x="54" y="1259"/>
                    <a:pt x="81" y="1196"/>
                  </a:cubicBezTo>
                  <a:cubicBezTo>
                    <a:pt x="99" y="1161"/>
                    <a:pt x="117" y="1116"/>
                    <a:pt x="135" y="1080"/>
                  </a:cubicBezTo>
                  <a:lnTo>
                    <a:pt x="251" y="1054"/>
                  </a:lnTo>
                  <a:cubicBezTo>
                    <a:pt x="340" y="839"/>
                    <a:pt x="474" y="643"/>
                    <a:pt x="643" y="500"/>
                  </a:cubicBezTo>
                  <a:lnTo>
                    <a:pt x="643" y="313"/>
                  </a:lnTo>
                  <a:cubicBezTo>
                    <a:pt x="679" y="277"/>
                    <a:pt x="714" y="233"/>
                    <a:pt x="750" y="197"/>
                  </a:cubicBezTo>
                  <a:cubicBezTo>
                    <a:pt x="759" y="188"/>
                    <a:pt x="777" y="170"/>
                    <a:pt x="786" y="161"/>
                  </a:cubicBezTo>
                  <a:cubicBezTo>
                    <a:pt x="804" y="144"/>
                    <a:pt x="821" y="135"/>
                    <a:pt x="839" y="117"/>
                  </a:cubicBezTo>
                  <a:cubicBezTo>
                    <a:pt x="866" y="99"/>
                    <a:pt x="884" y="81"/>
                    <a:pt x="911" y="54"/>
                  </a:cubicBezTo>
                  <a:lnTo>
                    <a:pt x="911" y="340"/>
                  </a:lnTo>
                  <a:cubicBezTo>
                    <a:pt x="1080" y="277"/>
                    <a:pt x="1223" y="322"/>
                    <a:pt x="1303" y="438"/>
                  </a:cubicBezTo>
                  <a:lnTo>
                    <a:pt x="1767" y="1"/>
                  </a:lnTo>
                  <a:cubicBezTo>
                    <a:pt x="1794" y="108"/>
                    <a:pt x="1803" y="215"/>
                    <a:pt x="1803" y="295"/>
                  </a:cubicBezTo>
                  <a:lnTo>
                    <a:pt x="1392" y="688"/>
                  </a:lnTo>
                  <a:cubicBezTo>
                    <a:pt x="1392" y="706"/>
                    <a:pt x="1392" y="723"/>
                    <a:pt x="1392" y="750"/>
                  </a:cubicBezTo>
                  <a:cubicBezTo>
                    <a:pt x="1392" y="920"/>
                    <a:pt x="1339" y="1116"/>
                    <a:pt x="1250" y="1294"/>
                  </a:cubicBezTo>
                  <a:lnTo>
                    <a:pt x="1446" y="1491"/>
                  </a:lnTo>
                  <a:cubicBezTo>
                    <a:pt x="1384" y="1607"/>
                    <a:pt x="1312" y="1714"/>
                    <a:pt x="1232" y="1812"/>
                  </a:cubicBezTo>
                  <a:lnTo>
                    <a:pt x="1027" y="1607"/>
                  </a:lnTo>
                  <a:cubicBezTo>
                    <a:pt x="955" y="1687"/>
                    <a:pt x="875" y="1758"/>
                    <a:pt x="786" y="1803"/>
                  </a:cubicBezTo>
                  <a:cubicBezTo>
                    <a:pt x="697" y="1856"/>
                    <a:pt x="616" y="1883"/>
                    <a:pt x="545" y="1892"/>
                  </a:cubicBezTo>
                  <a:lnTo>
                    <a:pt x="251" y="2525"/>
                  </a:lnTo>
                  <a:cubicBezTo>
                    <a:pt x="215" y="2525"/>
                    <a:pt x="188" y="2534"/>
                    <a:pt x="161" y="2534"/>
                  </a:cubicBezTo>
                  <a:cubicBezTo>
                    <a:pt x="135" y="2534"/>
                    <a:pt x="108" y="2525"/>
                    <a:pt x="81" y="2525"/>
                  </a:cubicBezTo>
                  <a:lnTo>
                    <a:pt x="72" y="252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5"/>
            <p:cNvSpPr/>
            <p:nvPr/>
          </p:nvSpPr>
          <p:spPr>
            <a:xfrm>
              <a:off x="2357075" y="2975125"/>
              <a:ext cx="11625" cy="14075"/>
            </a:xfrm>
            <a:custGeom>
              <a:avLst/>
              <a:gdLst/>
              <a:ahLst/>
              <a:cxnLst/>
              <a:rect l="l" t="t" r="r" b="b"/>
              <a:pathLst>
                <a:path w="465" h="563" extrusionOk="0">
                  <a:moveTo>
                    <a:pt x="1" y="366"/>
                  </a:moveTo>
                  <a:cubicBezTo>
                    <a:pt x="1" y="241"/>
                    <a:pt x="81" y="90"/>
                    <a:pt x="188" y="27"/>
                  </a:cubicBezTo>
                  <a:cubicBezTo>
                    <a:pt x="242" y="0"/>
                    <a:pt x="286" y="0"/>
                    <a:pt x="322" y="18"/>
                  </a:cubicBezTo>
                  <a:lnTo>
                    <a:pt x="322" y="18"/>
                  </a:lnTo>
                  <a:lnTo>
                    <a:pt x="322" y="18"/>
                  </a:lnTo>
                  <a:lnTo>
                    <a:pt x="465" y="98"/>
                  </a:lnTo>
                  <a:lnTo>
                    <a:pt x="188" y="562"/>
                  </a:lnTo>
                  <a:lnTo>
                    <a:pt x="54" y="482"/>
                  </a:lnTo>
                  <a:lnTo>
                    <a:pt x="54" y="482"/>
                  </a:lnTo>
                  <a:lnTo>
                    <a:pt x="54" y="482"/>
                  </a:lnTo>
                  <a:lnTo>
                    <a:pt x="54" y="482"/>
                  </a:lnTo>
                  <a:cubicBezTo>
                    <a:pt x="19" y="464"/>
                    <a:pt x="1" y="420"/>
                    <a:pt x="1" y="36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5"/>
            <p:cNvSpPr/>
            <p:nvPr/>
          </p:nvSpPr>
          <p:spPr>
            <a:xfrm>
              <a:off x="2360425" y="2976225"/>
              <a:ext cx="9625" cy="14075"/>
            </a:xfrm>
            <a:custGeom>
              <a:avLst/>
              <a:gdLst/>
              <a:ahLst/>
              <a:cxnLst/>
              <a:rect l="l" t="t" r="r" b="b"/>
              <a:pathLst>
                <a:path w="385" h="563" extrusionOk="0">
                  <a:moveTo>
                    <a:pt x="1" y="393"/>
                  </a:moveTo>
                  <a:cubicBezTo>
                    <a:pt x="1" y="518"/>
                    <a:pt x="81" y="563"/>
                    <a:pt x="188" y="509"/>
                  </a:cubicBezTo>
                  <a:cubicBezTo>
                    <a:pt x="295" y="447"/>
                    <a:pt x="384" y="295"/>
                    <a:pt x="384" y="170"/>
                  </a:cubicBezTo>
                  <a:cubicBezTo>
                    <a:pt x="384" y="54"/>
                    <a:pt x="295" y="1"/>
                    <a:pt x="188" y="63"/>
                  </a:cubicBezTo>
                  <a:cubicBezTo>
                    <a:pt x="81" y="126"/>
                    <a:pt x="1" y="277"/>
                    <a:pt x="1" y="393"/>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2208100" y="2471750"/>
              <a:ext cx="748050" cy="609775"/>
            </a:xfrm>
            <a:custGeom>
              <a:avLst/>
              <a:gdLst/>
              <a:ahLst/>
              <a:cxnLst/>
              <a:rect l="l" t="t" r="r" b="b"/>
              <a:pathLst>
                <a:path w="29922" h="24391" extrusionOk="0">
                  <a:moveTo>
                    <a:pt x="1" y="19484"/>
                  </a:moveTo>
                  <a:lnTo>
                    <a:pt x="1" y="24391"/>
                  </a:lnTo>
                  <a:lnTo>
                    <a:pt x="4479" y="21920"/>
                  </a:lnTo>
                  <a:lnTo>
                    <a:pt x="4631" y="21821"/>
                  </a:lnTo>
                  <a:cubicBezTo>
                    <a:pt x="4595" y="21679"/>
                    <a:pt x="4577" y="21518"/>
                    <a:pt x="4577" y="21331"/>
                  </a:cubicBezTo>
                  <a:cubicBezTo>
                    <a:pt x="4577" y="20207"/>
                    <a:pt x="5371" y="18824"/>
                    <a:pt x="6352" y="18262"/>
                  </a:cubicBezTo>
                  <a:cubicBezTo>
                    <a:pt x="7289" y="17727"/>
                    <a:pt x="8056" y="18101"/>
                    <a:pt x="8128" y="19109"/>
                  </a:cubicBezTo>
                  <a:cubicBezTo>
                    <a:pt x="8137" y="19163"/>
                    <a:pt x="8137" y="19216"/>
                    <a:pt x="8137" y="19270"/>
                  </a:cubicBezTo>
                  <a:lnTo>
                    <a:pt x="8137" y="19279"/>
                  </a:lnTo>
                  <a:cubicBezTo>
                    <a:pt x="8137" y="19332"/>
                    <a:pt x="8137" y="19377"/>
                    <a:pt x="8128" y="19431"/>
                  </a:cubicBezTo>
                  <a:cubicBezTo>
                    <a:pt x="8128" y="19448"/>
                    <a:pt x="8128" y="19466"/>
                    <a:pt x="8128" y="19484"/>
                  </a:cubicBezTo>
                  <a:cubicBezTo>
                    <a:pt x="8119" y="19547"/>
                    <a:pt x="8119" y="19609"/>
                    <a:pt x="8110" y="19663"/>
                  </a:cubicBezTo>
                  <a:cubicBezTo>
                    <a:pt x="8101" y="19725"/>
                    <a:pt x="8092" y="19770"/>
                    <a:pt x="8083" y="19832"/>
                  </a:cubicBezTo>
                  <a:lnTo>
                    <a:pt x="8092" y="19823"/>
                  </a:lnTo>
                  <a:lnTo>
                    <a:pt x="17040" y="14435"/>
                  </a:lnTo>
                  <a:lnTo>
                    <a:pt x="23499" y="10545"/>
                  </a:lnTo>
                  <a:cubicBezTo>
                    <a:pt x="23490" y="10474"/>
                    <a:pt x="23490" y="10394"/>
                    <a:pt x="23490" y="10313"/>
                  </a:cubicBezTo>
                  <a:lnTo>
                    <a:pt x="23490" y="10295"/>
                  </a:lnTo>
                  <a:cubicBezTo>
                    <a:pt x="23490" y="10251"/>
                    <a:pt x="23490" y="10215"/>
                    <a:pt x="23490" y="10171"/>
                  </a:cubicBezTo>
                  <a:cubicBezTo>
                    <a:pt x="23490" y="10153"/>
                    <a:pt x="23490" y="10144"/>
                    <a:pt x="23499" y="10126"/>
                  </a:cubicBezTo>
                  <a:cubicBezTo>
                    <a:pt x="23499" y="10117"/>
                    <a:pt x="23499" y="10099"/>
                    <a:pt x="23499" y="10090"/>
                  </a:cubicBezTo>
                  <a:cubicBezTo>
                    <a:pt x="23508" y="10028"/>
                    <a:pt x="23508" y="9974"/>
                    <a:pt x="23525" y="9912"/>
                  </a:cubicBezTo>
                  <a:lnTo>
                    <a:pt x="23525" y="9903"/>
                  </a:lnTo>
                  <a:cubicBezTo>
                    <a:pt x="23534" y="9841"/>
                    <a:pt x="23543" y="9778"/>
                    <a:pt x="23552" y="9716"/>
                  </a:cubicBezTo>
                  <a:cubicBezTo>
                    <a:pt x="23766" y="8743"/>
                    <a:pt x="24453" y="7708"/>
                    <a:pt x="25274" y="7244"/>
                  </a:cubicBezTo>
                  <a:cubicBezTo>
                    <a:pt x="26112" y="6763"/>
                    <a:pt x="26817" y="7021"/>
                    <a:pt x="27005" y="7807"/>
                  </a:cubicBezTo>
                  <a:cubicBezTo>
                    <a:pt x="27014" y="7851"/>
                    <a:pt x="27022" y="7905"/>
                    <a:pt x="27031" y="7958"/>
                  </a:cubicBezTo>
                  <a:cubicBezTo>
                    <a:pt x="27040" y="8021"/>
                    <a:pt x="27049" y="8092"/>
                    <a:pt x="27049" y="8163"/>
                  </a:cubicBezTo>
                  <a:cubicBezTo>
                    <a:pt x="27049" y="8199"/>
                    <a:pt x="27049" y="8226"/>
                    <a:pt x="27049" y="8253"/>
                  </a:cubicBezTo>
                  <a:cubicBezTo>
                    <a:pt x="27049" y="8333"/>
                    <a:pt x="27049" y="8422"/>
                    <a:pt x="27040" y="8502"/>
                  </a:cubicBezTo>
                  <a:lnTo>
                    <a:pt x="29110" y="7307"/>
                  </a:lnTo>
                  <a:lnTo>
                    <a:pt x="29922" y="6843"/>
                  </a:lnTo>
                  <a:lnTo>
                    <a:pt x="29922" y="1963"/>
                  </a:lnTo>
                  <a:lnTo>
                    <a:pt x="25898" y="2820"/>
                  </a:lnTo>
                  <a:lnTo>
                    <a:pt x="24864" y="1"/>
                  </a:lnTo>
                  <a:lnTo>
                    <a:pt x="11562" y="8083"/>
                  </a:lnTo>
                  <a:lnTo>
                    <a:pt x="9983" y="12419"/>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2465475" y="2562300"/>
              <a:ext cx="383400" cy="340350"/>
            </a:xfrm>
            <a:custGeom>
              <a:avLst/>
              <a:gdLst/>
              <a:ahLst/>
              <a:cxnLst/>
              <a:rect l="l" t="t" r="r" b="b"/>
              <a:pathLst>
                <a:path w="15336" h="13614" extrusionOk="0">
                  <a:moveTo>
                    <a:pt x="0" y="9261"/>
                  </a:moveTo>
                  <a:lnTo>
                    <a:pt x="0" y="13614"/>
                  </a:lnTo>
                  <a:lnTo>
                    <a:pt x="170" y="13516"/>
                  </a:lnTo>
                  <a:lnTo>
                    <a:pt x="12900" y="5764"/>
                  </a:lnTo>
                  <a:cubicBezTo>
                    <a:pt x="12900" y="5746"/>
                    <a:pt x="12900" y="5737"/>
                    <a:pt x="12900" y="5719"/>
                  </a:cubicBezTo>
                  <a:cubicBezTo>
                    <a:pt x="12900" y="4595"/>
                    <a:pt x="13694" y="3212"/>
                    <a:pt x="14685" y="2650"/>
                  </a:cubicBezTo>
                  <a:cubicBezTo>
                    <a:pt x="14916" y="2516"/>
                    <a:pt x="15131" y="2436"/>
                    <a:pt x="15336" y="2409"/>
                  </a:cubicBezTo>
                  <a:lnTo>
                    <a:pt x="15336" y="1"/>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a:off x="2469700" y="2563200"/>
              <a:ext cx="374950" cy="332100"/>
            </a:xfrm>
            <a:custGeom>
              <a:avLst/>
              <a:gdLst/>
              <a:ahLst/>
              <a:cxnLst/>
              <a:rect l="l" t="t" r="r" b="b"/>
              <a:pathLst>
                <a:path w="14998" h="13284" extrusionOk="0">
                  <a:moveTo>
                    <a:pt x="12562" y="5629"/>
                  </a:moveTo>
                  <a:cubicBezTo>
                    <a:pt x="12589" y="4461"/>
                    <a:pt x="13418" y="3051"/>
                    <a:pt x="14426" y="2462"/>
                  </a:cubicBezTo>
                  <a:cubicBezTo>
                    <a:pt x="14623" y="2355"/>
                    <a:pt x="14810" y="2275"/>
                    <a:pt x="14997" y="2230"/>
                  </a:cubicBezTo>
                  <a:lnTo>
                    <a:pt x="14997" y="0"/>
                  </a:lnTo>
                  <a:lnTo>
                    <a:pt x="1" y="9010"/>
                  </a:lnTo>
                  <a:lnTo>
                    <a:pt x="1" y="13284"/>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2208100" y="2523725"/>
              <a:ext cx="748050" cy="438250"/>
            </a:xfrm>
            <a:custGeom>
              <a:avLst/>
              <a:gdLst/>
              <a:ahLst/>
              <a:cxnLst/>
              <a:rect l="l" t="t" r="r" b="b"/>
              <a:pathLst>
                <a:path w="29922" h="17530" extrusionOk="0">
                  <a:moveTo>
                    <a:pt x="1" y="17530"/>
                  </a:moveTo>
                  <a:lnTo>
                    <a:pt x="29922" y="0"/>
                  </a:lnTo>
                  <a:lnTo>
                    <a:pt x="25907" y="857"/>
                  </a:lnTo>
                  <a:lnTo>
                    <a:pt x="10295" y="10250"/>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2208100" y="2520825"/>
              <a:ext cx="748050" cy="438050"/>
            </a:xfrm>
            <a:custGeom>
              <a:avLst/>
              <a:gdLst/>
              <a:ahLst/>
              <a:cxnLst/>
              <a:rect l="l" t="t" r="r" b="b"/>
              <a:pathLst>
                <a:path w="29922" h="17522" extrusionOk="0">
                  <a:moveTo>
                    <a:pt x="1" y="17521"/>
                  </a:moveTo>
                  <a:lnTo>
                    <a:pt x="29922" y="0"/>
                  </a:lnTo>
                  <a:lnTo>
                    <a:pt x="25907" y="857"/>
                  </a:lnTo>
                  <a:lnTo>
                    <a:pt x="10295" y="10242"/>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p:nvPr/>
          </p:nvSpPr>
          <p:spPr>
            <a:xfrm>
              <a:off x="2465475" y="2486250"/>
              <a:ext cx="383400" cy="290625"/>
            </a:xfrm>
            <a:custGeom>
              <a:avLst/>
              <a:gdLst/>
              <a:ahLst/>
              <a:cxnLst/>
              <a:rect l="l" t="t" r="r" b="b"/>
              <a:pathLst>
                <a:path w="15336" h="11625" extrusionOk="0">
                  <a:moveTo>
                    <a:pt x="15336" y="2365"/>
                  </a:moveTo>
                  <a:lnTo>
                    <a:pt x="14390" y="1"/>
                  </a:lnTo>
                  <a:lnTo>
                    <a:pt x="1419" y="7887"/>
                  </a:lnTo>
                  <a:lnTo>
                    <a:pt x="0" y="1162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5"/>
            <p:cNvSpPr/>
            <p:nvPr/>
          </p:nvSpPr>
          <p:spPr>
            <a:xfrm>
              <a:off x="2473725" y="2492275"/>
              <a:ext cx="370025" cy="275000"/>
            </a:xfrm>
            <a:custGeom>
              <a:avLst/>
              <a:gdLst/>
              <a:ahLst/>
              <a:cxnLst/>
              <a:rect l="l" t="t" r="r" b="b"/>
              <a:pathLst>
                <a:path w="14801" h="11000" extrusionOk="0">
                  <a:moveTo>
                    <a:pt x="1" y="11000"/>
                  </a:moveTo>
                  <a:lnTo>
                    <a:pt x="2704" y="9367"/>
                  </a:lnTo>
                  <a:lnTo>
                    <a:pt x="9082" y="5514"/>
                  </a:lnTo>
                  <a:lnTo>
                    <a:pt x="12624" y="3364"/>
                  </a:lnTo>
                  <a:lnTo>
                    <a:pt x="14783" y="2061"/>
                  </a:lnTo>
                  <a:lnTo>
                    <a:pt x="14801" y="2052"/>
                  </a:lnTo>
                  <a:lnTo>
                    <a:pt x="13971" y="0"/>
                  </a:lnTo>
                  <a:lnTo>
                    <a:pt x="10242" y="2266"/>
                  </a:lnTo>
                  <a:lnTo>
                    <a:pt x="6709" y="4425"/>
                  </a:lnTo>
                  <a:lnTo>
                    <a:pt x="1223" y="7762"/>
                  </a:lnTo>
                  <a:lnTo>
                    <a:pt x="928" y="854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5"/>
            <p:cNvSpPr/>
            <p:nvPr/>
          </p:nvSpPr>
          <p:spPr>
            <a:xfrm>
              <a:off x="2496925" y="2602900"/>
              <a:ext cx="203875" cy="123575"/>
            </a:xfrm>
            <a:custGeom>
              <a:avLst/>
              <a:gdLst/>
              <a:ahLst/>
              <a:cxnLst/>
              <a:rect l="l" t="t" r="r" b="b"/>
              <a:pathLst>
                <a:path w="8155" h="4943" extrusionOk="0">
                  <a:moveTo>
                    <a:pt x="0" y="4122"/>
                  </a:moveTo>
                  <a:lnTo>
                    <a:pt x="1776" y="4942"/>
                  </a:lnTo>
                  <a:lnTo>
                    <a:pt x="8154" y="1089"/>
                  </a:lnTo>
                  <a:lnTo>
                    <a:pt x="5781" y="0"/>
                  </a:lnTo>
                  <a:lnTo>
                    <a:pt x="295" y="333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a:off x="2789525" y="2492275"/>
              <a:ext cx="54000" cy="51550"/>
            </a:xfrm>
            <a:custGeom>
              <a:avLst/>
              <a:gdLst/>
              <a:ahLst/>
              <a:cxnLst/>
              <a:rect l="l" t="t" r="r" b="b"/>
              <a:pathLst>
                <a:path w="2160" h="2062" extrusionOk="0">
                  <a:moveTo>
                    <a:pt x="1" y="821"/>
                  </a:moveTo>
                  <a:lnTo>
                    <a:pt x="2151" y="2061"/>
                  </a:lnTo>
                  <a:lnTo>
                    <a:pt x="2160" y="2052"/>
                  </a:lnTo>
                  <a:lnTo>
                    <a:pt x="1339"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a:off x="2729750" y="2492275"/>
              <a:ext cx="114000" cy="84100"/>
            </a:xfrm>
            <a:custGeom>
              <a:avLst/>
              <a:gdLst/>
              <a:ahLst/>
              <a:cxnLst/>
              <a:rect l="l" t="t" r="r" b="b"/>
              <a:pathLst>
                <a:path w="4560" h="3364" extrusionOk="0">
                  <a:moveTo>
                    <a:pt x="1" y="2266"/>
                  </a:moveTo>
                  <a:lnTo>
                    <a:pt x="2383" y="3364"/>
                  </a:lnTo>
                  <a:lnTo>
                    <a:pt x="4542" y="2061"/>
                  </a:lnTo>
                  <a:lnTo>
                    <a:pt x="4560" y="2052"/>
                  </a:lnTo>
                  <a:lnTo>
                    <a:pt x="37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a:off x="1970800" y="2823900"/>
              <a:ext cx="237325" cy="257175"/>
            </a:xfrm>
            <a:custGeom>
              <a:avLst/>
              <a:gdLst/>
              <a:ahLst/>
              <a:cxnLst/>
              <a:rect l="l" t="t" r="r" b="b"/>
              <a:pathLst>
                <a:path w="9493" h="10287" extrusionOk="0">
                  <a:moveTo>
                    <a:pt x="9493" y="10287"/>
                  </a:moveTo>
                  <a:lnTo>
                    <a:pt x="1" y="4881"/>
                  </a:lnTo>
                  <a:lnTo>
                    <a:pt x="1" y="1"/>
                  </a:lnTo>
                  <a:lnTo>
                    <a:pt x="9493" y="5398"/>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1970800" y="2647275"/>
              <a:ext cx="486900" cy="311600"/>
            </a:xfrm>
            <a:custGeom>
              <a:avLst/>
              <a:gdLst/>
              <a:ahLst/>
              <a:cxnLst/>
              <a:rect l="l" t="t" r="r" b="b"/>
              <a:pathLst>
                <a:path w="19476" h="12464" extrusionOk="0">
                  <a:moveTo>
                    <a:pt x="9493" y="12463"/>
                  </a:moveTo>
                  <a:lnTo>
                    <a:pt x="1" y="7066"/>
                  </a:lnTo>
                  <a:lnTo>
                    <a:pt x="9983" y="0"/>
                  </a:lnTo>
                  <a:lnTo>
                    <a:pt x="19475" y="5398"/>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2259850" y="2336600"/>
              <a:ext cx="569850" cy="337025"/>
            </a:xfrm>
            <a:custGeom>
              <a:avLst/>
              <a:gdLst/>
              <a:ahLst/>
              <a:cxnLst/>
              <a:rect l="l" t="t" r="r" b="b"/>
              <a:pathLst>
                <a:path w="22794" h="13481" extrusionOk="0">
                  <a:moveTo>
                    <a:pt x="9492" y="13480"/>
                  </a:moveTo>
                  <a:lnTo>
                    <a:pt x="22794" y="5407"/>
                  </a:lnTo>
                  <a:lnTo>
                    <a:pt x="13293" y="1"/>
                  </a:lnTo>
                  <a:lnTo>
                    <a:pt x="0" y="8083"/>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a:off x="2259850" y="2336600"/>
              <a:ext cx="569850" cy="202075"/>
            </a:xfrm>
            <a:custGeom>
              <a:avLst/>
              <a:gdLst/>
              <a:ahLst/>
              <a:cxnLst/>
              <a:rect l="l" t="t" r="r" b="b"/>
              <a:pathLst>
                <a:path w="22794" h="8083" extrusionOk="0">
                  <a:moveTo>
                    <a:pt x="22794" y="5407"/>
                  </a:moveTo>
                  <a:lnTo>
                    <a:pt x="0" y="8083"/>
                  </a:lnTo>
                  <a:lnTo>
                    <a:pt x="132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a:off x="2351950" y="2525500"/>
              <a:ext cx="384300" cy="148350"/>
            </a:xfrm>
            <a:custGeom>
              <a:avLst/>
              <a:gdLst/>
              <a:ahLst/>
              <a:cxnLst/>
              <a:rect l="l" t="t" r="r" b="b"/>
              <a:pathLst>
                <a:path w="15372" h="5934" extrusionOk="0">
                  <a:moveTo>
                    <a:pt x="15372" y="1"/>
                  </a:moveTo>
                  <a:lnTo>
                    <a:pt x="1" y="2623"/>
                  </a:lnTo>
                  <a:lnTo>
                    <a:pt x="5808" y="593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5"/>
            <p:cNvSpPr/>
            <p:nvPr/>
          </p:nvSpPr>
          <p:spPr>
            <a:xfrm>
              <a:off x="2236200" y="2557175"/>
              <a:ext cx="88125" cy="83650"/>
            </a:xfrm>
            <a:custGeom>
              <a:avLst/>
              <a:gdLst/>
              <a:ahLst/>
              <a:cxnLst/>
              <a:rect l="l" t="t" r="r" b="b"/>
              <a:pathLst>
                <a:path w="3525" h="3346" extrusionOk="0">
                  <a:moveTo>
                    <a:pt x="1" y="3346"/>
                  </a:moveTo>
                  <a:lnTo>
                    <a:pt x="3524" y="1312"/>
                  </a:lnTo>
                  <a:lnTo>
                    <a:pt x="1214"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5"/>
            <p:cNvSpPr/>
            <p:nvPr/>
          </p:nvSpPr>
          <p:spPr>
            <a:xfrm>
              <a:off x="2345050" y="2621400"/>
              <a:ext cx="12725" cy="13625"/>
            </a:xfrm>
            <a:custGeom>
              <a:avLst/>
              <a:gdLst/>
              <a:ahLst/>
              <a:cxnLst/>
              <a:rect l="l" t="t" r="r" b="b"/>
              <a:pathLst>
                <a:path w="509" h="545" extrusionOk="0">
                  <a:moveTo>
                    <a:pt x="36" y="322"/>
                  </a:moveTo>
                  <a:lnTo>
                    <a:pt x="384" y="527"/>
                  </a:lnTo>
                  <a:cubicBezTo>
                    <a:pt x="410" y="545"/>
                    <a:pt x="446" y="536"/>
                    <a:pt x="455" y="500"/>
                  </a:cubicBezTo>
                  <a:lnTo>
                    <a:pt x="500" y="366"/>
                  </a:lnTo>
                  <a:cubicBezTo>
                    <a:pt x="509" y="340"/>
                    <a:pt x="500" y="313"/>
                    <a:pt x="473" y="304"/>
                  </a:cubicBezTo>
                  <a:lnTo>
                    <a:pt x="330" y="215"/>
                  </a:lnTo>
                  <a:lnTo>
                    <a:pt x="419" y="27"/>
                  </a:lnTo>
                  <a:lnTo>
                    <a:pt x="366" y="1"/>
                  </a:lnTo>
                  <a:lnTo>
                    <a:pt x="277" y="188"/>
                  </a:lnTo>
                  <a:lnTo>
                    <a:pt x="125" y="99"/>
                  </a:lnTo>
                  <a:cubicBezTo>
                    <a:pt x="98" y="81"/>
                    <a:pt x="63" y="90"/>
                    <a:pt x="54" y="126"/>
                  </a:cubicBezTo>
                  <a:lnTo>
                    <a:pt x="9" y="259"/>
                  </a:lnTo>
                  <a:cubicBezTo>
                    <a:pt x="0" y="286"/>
                    <a:pt x="9" y="313"/>
                    <a:pt x="36" y="322"/>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a:off x="2235525" y="2633450"/>
              <a:ext cx="220150" cy="130275"/>
            </a:xfrm>
            <a:custGeom>
              <a:avLst/>
              <a:gdLst/>
              <a:ahLst/>
              <a:cxnLst/>
              <a:rect l="l" t="t" r="r" b="b"/>
              <a:pathLst>
                <a:path w="8806" h="5211" extrusionOk="0">
                  <a:moveTo>
                    <a:pt x="1" y="322"/>
                  </a:moveTo>
                  <a:lnTo>
                    <a:pt x="536" y="0"/>
                  </a:lnTo>
                  <a:lnTo>
                    <a:pt x="8806" y="4675"/>
                  </a:lnTo>
                  <a:lnTo>
                    <a:pt x="8610" y="521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a:off x="2292175" y="2673600"/>
              <a:ext cx="180250" cy="90125"/>
            </a:xfrm>
            <a:custGeom>
              <a:avLst/>
              <a:gdLst/>
              <a:ahLst/>
              <a:cxnLst/>
              <a:rect l="l" t="t" r="r" b="b"/>
              <a:pathLst>
                <a:path w="7210" h="3605" extrusionOk="0">
                  <a:moveTo>
                    <a:pt x="7209" y="1240"/>
                  </a:moveTo>
                  <a:lnTo>
                    <a:pt x="1" y="0"/>
                  </a:lnTo>
                  <a:lnTo>
                    <a:pt x="6344" y="360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p:cNvSpPr/>
            <p:nvPr/>
          </p:nvSpPr>
          <p:spPr>
            <a:xfrm>
              <a:off x="2235975" y="2557175"/>
              <a:ext cx="245575" cy="122250"/>
            </a:xfrm>
            <a:custGeom>
              <a:avLst/>
              <a:gdLst/>
              <a:ahLst/>
              <a:cxnLst/>
              <a:rect l="l" t="t" r="r" b="b"/>
              <a:pathLst>
                <a:path w="9823" h="4890" extrusionOk="0">
                  <a:moveTo>
                    <a:pt x="9823" y="4889"/>
                  </a:moveTo>
                  <a:lnTo>
                    <a:pt x="1" y="3373"/>
                  </a:lnTo>
                  <a:lnTo>
                    <a:pt x="12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5"/>
            <p:cNvSpPr/>
            <p:nvPr/>
          </p:nvSpPr>
          <p:spPr>
            <a:xfrm>
              <a:off x="2342575" y="2612700"/>
              <a:ext cx="32375" cy="33050"/>
            </a:xfrm>
            <a:custGeom>
              <a:avLst/>
              <a:gdLst/>
              <a:ahLst/>
              <a:cxnLst/>
              <a:rect l="l" t="t" r="r" b="b"/>
              <a:pathLst>
                <a:path w="1295" h="1322" extrusionOk="0">
                  <a:moveTo>
                    <a:pt x="81" y="759"/>
                  </a:moveTo>
                  <a:lnTo>
                    <a:pt x="964" y="1285"/>
                  </a:lnTo>
                  <a:cubicBezTo>
                    <a:pt x="1045" y="1321"/>
                    <a:pt x="1134" y="1285"/>
                    <a:pt x="1161" y="1205"/>
                  </a:cubicBezTo>
                  <a:lnTo>
                    <a:pt x="1277" y="866"/>
                  </a:lnTo>
                  <a:cubicBezTo>
                    <a:pt x="1295" y="804"/>
                    <a:pt x="1268" y="732"/>
                    <a:pt x="1214" y="705"/>
                  </a:cubicBezTo>
                  <a:lnTo>
                    <a:pt x="840" y="482"/>
                  </a:lnTo>
                  <a:lnTo>
                    <a:pt x="1027" y="81"/>
                  </a:lnTo>
                  <a:lnTo>
                    <a:pt x="893" y="1"/>
                  </a:lnTo>
                  <a:lnTo>
                    <a:pt x="706" y="402"/>
                  </a:lnTo>
                  <a:lnTo>
                    <a:pt x="322" y="179"/>
                  </a:lnTo>
                  <a:cubicBezTo>
                    <a:pt x="251" y="135"/>
                    <a:pt x="153" y="170"/>
                    <a:pt x="135" y="250"/>
                  </a:cubicBezTo>
                  <a:lnTo>
                    <a:pt x="19" y="598"/>
                  </a:lnTo>
                  <a:cubicBezTo>
                    <a:pt x="1" y="661"/>
                    <a:pt x="28" y="732"/>
                    <a:pt x="81" y="759"/>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5"/>
            <p:cNvSpPr/>
            <p:nvPr/>
          </p:nvSpPr>
          <p:spPr>
            <a:xfrm>
              <a:off x="2025675" y="2666225"/>
              <a:ext cx="398575" cy="264750"/>
            </a:xfrm>
            <a:custGeom>
              <a:avLst/>
              <a:gdLst/>
              <a:ahLst/>
              <a:cxnLst/>
              <a:rect l="l" t="t" r="r" b="b"/>
              <a:pathLst>
                <a:path w="15943" h="10590" extrusionOk="0">
                  <a:moveTo>
                    <a:pt x="15942" y="3881"/>
                  </a:moveTo>
                  <a:lnTo>
                    <a:pt x="5335" y="10590"/>
                  </a:lnTo>
                  <a:lnTo>
                    <a:pt x="0" y="7557"/>
                  </a:lnTo>
                  <a:lnTo>
                    <a:pt x="9126" y="1"/>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5"/>
            <p:cNvSpPr/>
            <p:nvPr/>
          </p:nvSpPr>
          <p:spPr>
            <a:xfrm>
              <a:off x="2021200" y="2663550"/>
              <a:ext cx="398350" cy="264750"/>
            </a:xfrm>
            <a:custGeom>
              <a:avLst/>
              <a:gdLst/>
              <a:ahLst/>
              <a:cxnLst/>
              <a:rect l="l" t="t" r="r" b="b"/>
              <a:pathLst>
                <a:path w="15934" h="10590" extrusionOk="0">
                  <a:moveTo>
                    <a:pt x="15934" y="3881"/>
                  </a:moveTo>
                  <a:lnTo>
                    <a:pt x="5327" y="10590"/>
                  </a:lnTo>
                  <a:lnTo>
                    <a:pt x="1" y="7557"/>
                  </a:lnTo>
                  <a:lnTo>
                    <a:pt x="9118" y="1"/>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5"/>
            <p:cNvSpPr/>
            <p:nvPr/>
          </p:nvSpPr>
          <p:spPr>
            <a:xfrm>
              <a:off x="2087225" y="2708825"/>
              <a:ext cx="245350" cy="183800"/>
            </a:xfrm>
            <a:custGeom>
              <a:avLst/>
              <a:gdLst/>
              <a:ahLst/>
              <a:cxnLst/>
              <a:rect l="l" t="t" r="r" b="b"/>
              <a:pathLst>
                <a:path w="9814" h="7352" extrusionOk="0">
                  <a:moveTo>
                    <a:pt x="170" y="7352"/>
                  </a:moveTo>
                  <a:lnTo>
                    <a:pt x="9814" y="99"/>
                  </a:lnTo>
                  <a:lnTo>
                    <a:pt x="9662" y="1"/>
                  </a:lnTo>
                  <a:lnTo>
                    <a:pt x="0" y="7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5"/>
            <p:cNvSpPr/>
            <p:nvPr/>
          </p:nvSpPr>
          <p:spPr>
            <a:xfrm>
              <a:off x="2392550" y="2758575"/>
              <a:ext cx="11850" cy="10050"/>
            </a:xfrm>
            <a:custGeom>
              <a:avLst/>
              <a:gdLst/>
              <a:ahLst/>
              <a:cxnLst/>
              <a:rect l="l" t="t" r="r" b="b"/>
              <a:pathLst>
                <a:path w="474" h="402" extrusionOk="0">
                  <a:moveTo>
                    <a:pt x="0" y="366"/>
                  </a:moveTo>
                  <a:lnTo>
                    <a:pt x="411" y="0"/>
                  </a:lnTo>
                  <a:lnTo>
                    <a:pt x="473" y="36"/>
                  </a:lnTo>
                  <a:lnTo>
                    <a:pt x="63" y="40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5"/>
            <p:cNvSpPr/>
            <p:nvPr/>
          </p:nvSpPr>
          <p:spPr>
            <a:xfrm>
              <a:off x="2388750" y="2756325"/>
              <a:ext cx="11625" cy="10075"/>
            </a:xfrm>
            <a:custGeom>
              <a:avLst/>
              <a:gdLst/>
              <a:ahLst/>
              <a:cxnLst/>
              <a:rect l="l" t="t" r="r" b="b"/>
              <a:pathLst>
                <a:path w="465" h="403" extrusionOk="0">
                  <a:moveTo>
                    <a:pt x="1" y="358"/>
                  </a:moveTo>
                  <a:lnTo>
                    <a:pt x="402" y="1"/>
                  </a:lnTo>
                  <a:lnTo>
                    <a:pt x="465" y="37"/>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5"/>
            <p:cNvSpPr/>
            <p:nvPr/>
          </p:nvSpPr>
          <p:spPr>
            <a:xfrm>
              <a:off x="2384750" y="2754100"/>
              <a:ext cx="11825" cy="10075"/>
            </a:xfrm>
            <a:custGeom>
              <a:avLst/>
              <a:gdLst/>
              <a:ahLst/>
              <a:cxnLst/>
              <a:rect l="l" t="t" r="r" b="b"/>
              <a:pathLst>
                <a:path w="473" h="403" extrusionOk="0">
                  <a:moveTo>
                    <a:pt x="0" y="357"/>
                  </a:moveTo>
                  <a:lnTo>
                    <a:pt x="410" y="1"/>
                  </a:lnTo>
                  <a:lnTo>
                    <a:pt x="473" y="36"/>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5"/>
            <p:cNvSpPr/>
            <p:nvPr/>
          </p:nvSpPr>
          <p:spPr>
            <a:xfrm>
              <a:off x="2380950" y="2751875"/>
              <a:ext cx="11625" cy="9825"/>
            </a:xfrm>
            <a:custGeom>
              <a:avLst/>
              <a:gdLst/>
              <a:ahLst/>
              <a:cxnLst/>
              <a:rect l="l" t="t" r="r" b="b"/>
              <a:pathLst>
                <a:path w="465" h="393" extrusionOk="0">
                  <a:moveTo>
                    <a:pt x="0" y="357"/>
                  </a:moveTo>
                  <a:lnTo>
                    <a:pt x="402" y="0"/>
                  </a:lnTo>
                  <a:lnTo>
                    <a:pt x="464"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5"/>
            <p:cNvSpPr/>
            <p:nvPr/>
          </p:nvSpPr>
          <p:spPr>
            <a:xfrm>
              <a:off x="2376925" y="2749650"/>
              <a:ext cx="11850" cy="9825"/>
            </a:xfrm>
            <a:custGeom>
              <a:avLst/>
              <a:gdLst/>
              <a:ahLst/>
              <a:cxnLst/>
              <a:rect l="l" t="t" r="r" b="b"/>
              <a:pathLst>
                <a:path w="474" h="393" extrusionOk="0">
                  <a:moveTo>
                    <a:pt x="1" y="357"/>
                  </a:moveTo>
                  <a:lnTo>
                    <a:pt x="411" y="0"/>
                  </a:lnTo>
                  <a:lnTo>
                    <a:pt x="474"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5"/>
            <p:cNvSpPr/>
            <p:nvPr/>
          </p:nvSpPr>
          <p:spPr>
            <a:xfrm>
              <a:off x="2373150" y="2747400"/>
              <a:ext cx="11625" cy="9850"/>
            </a:xfrm>
            <a:custGeom>
              <a:avLst/>
              <a:gdLst/>
              <a:ahLst/>
              <a:cxnLst/>
              <a:rect l="l" t="t" r="r" b="b"/>
              <a:pathLst>
                <a:path w="465" h="394" extrusionOk="0">
                  <a:moveTo>
                    <a:pt x="0" y="358"/>
                  </a:moveTo>
                  <a:lnTo>
                    <a:pt x="402" y="1"/>
                  </a:lnTo>
                  <a:lnTo>
                    <a:pt x="464" y="37"/>
                  </a:lnTo>
                  <a:lnTo>
                    <a:pt x="63" y="39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5"/>
            <p:cNvSpPr/>
            <p:nvPr/>
          </p:nvSpPr>
          <p:spPr>
            <a:xfrm>
              <a:off x="2369125" y="2745175"/>
              <a:ext cx="11850" cy="9850"/>
            </a:xfrm>
            <a:custGeom>
              <a:avLst/>
              <a:gdLst/>
              <a:ahLst/>
              <a:cxnLst/>
              <a:rect l="l" t="t" r="r" b="b"/>
              <a:pathLst>
                <a:path w="474" h="394" extrusionOk="0">
                  <a:moveTo>
                    <a:pt x="1" y="358"/>
                  </a:moveTo>
                  <a:lnTo>
                    <a:pt x="411" y="1"/>
                  </a:lnTo>
                  <a:lnTo>
                    <a:pt x="473"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5"/>
            <p:cNvSpPr/>
            <p:nvPr/>
          </p:nvSpPr>
          <p:spPr>
            <a:xfrm>
              <a:off x="2365125" y="2742950"/>
              <a:ext cx="11825" cy="9850"/>
            </a:xfrm>
            <a:custGeom>
              <a:avLst/>
              <a:gdLst/>
              <a:ahLst/>
              <a:cxnLst/>
              <a:rect l="l" t="t" r="r" b="b"/>
              <a:pathLst>
                <a:path w="473" h="394" extrusionOk="0">
                  <a:moveTo>
                    <a:pt x="0" y="357"/>
                  </a:moveTo>
                  <a:lnTo>
                    <a:pt x="410" y="1"/>
                  </a:lnTo>
                  <a:lnTo>
                    <a:pt x="473" y="36"/>
                  </a:lnTo>
                  <a:lnTo>
                    <a:pt x="71"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5"/>
            <p:cNvSpPr/>
            <p:nvPr/>
          </p:nvSpPr>
          <p:spPr>
            <a:xfrm>
              <a:off x="2361325" y="2740725"/>
              <a:ext cx="11850" cy="9825"/>
            </a:xfrm>
            <a:custGeom>
              <a:avLst/>
              <a:gdLst/>
              <a:ahLst/>
              <a:cxnLst/>
              <a:rect l="l" t="t" r="r" b="b"/>
              <a:pathLst>
                <a:path w="474" h="393" extrusionOk="0">
                  <a:moveTo>
                    <a:pt x="0" y="357"/>
                  </a:moveTo>
                  <a:lnTo>
                    <a:pt x="411" y="0"/>
                  </a:lnTo>
                  <a:lnTo>
                    <a:pt x="473"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5"/>
            <p:cNvSpPr/>
            <p:nvPr/>
          </p:nvSpPr>
          <p:spPr>
            <a:xfrm>
              <a:off x="2357300" y="2738500"/>
              <a:ext cx="11850" cy="9825"/>
            </a:xfrm>
            <a:custGeom>
              <a:avLst/>
              <a:gdLst/>
              <a:ahLst/>
              <a:cxnLst/>
              <a:rect l="l" t="t" r="r" b="b"/>
              <a:pathLst>
                <a:path w="474" h="393" extrusionOk="0">
                  <a:moveTo>
                    <a:pt x="1" y="357"/>
                  </a:moveTo>
                  <a:lnTo>
                    <a:pt x="411" y="0"/>
                  </a:lnTo>
                  <a:lnTo>
                    <a:pt x="474" y="36"/>
                  </a:lnTo>
                  <a:lnTo>
                    <a:pt x="72"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a:off x="2353525" y="2736250"/>
              <a:ext cx="11825" cy="9850"/>
            </a:xfrm>
            <a:custGeom>
              <a:avLst/>
              <a:gdLst/>
              <a:ahLst/>
              <a:cxnLst/>
              <a:rect l="l" t="t" r="r" b="b"/>
              <a:pathLst>
                <a:path w="473" h="394" extrusionOk="0">
                  <a:moveTo>
                    <a:pt x="0" y="358"/>
                  </a:moveTo>
                  <a:lnTo>
                    <a:pt x="410" y="1"/>
                  </a:lnTo>
                  <a:lnTo>
                    <a:pt x="473" y="37"/>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5"/>
            <p:cNvSpPr/>
            <p:nvPr/>
          </p:nvSpPr>
          <p:spPr>
            <a:xfrm>
              <a:off x="2349500" y="2734025"/>
              <a:ext cx="11850" cy="9850"/>
            </a:xfrm>
            <a:custGeom>
              <a:avLst/>
              <a:gdLst/>
              <a:ahLst/>
              <a:cxnLst/>
              <a:rect l="l" t="t" r="r" b="b"/>
              <a:pathLst>
                <a:path w="474" h="394" extrusionOk="0">
                  <a:moveTo>
                    <a:pt x="1" y="358"/>
                  </a:moveTo>
                  <a:lnTo>
                    <a:pt x="411" y="1"/>
                  </a:lnTo>
                  <a:lnTo>
                    <a:pt x="473"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5"/>
            <p:cNvSpPr/>
            <p:nvPr/>
          </p:nvSpPr>
          <p:spPr>
            <a:xfrm>
              <a:off x="2345700" y="2731575"/>
              <a:ext cx="11850" cy="10075"/>
            </a:xfrm>
            <a:custGeom>
              <a:avLst/>
              <a:gdLst/>
              <a:ahLst/>
              <a:cxnLst/>
              <a:rect l="l" t="t" r="r" b="b"/>
              <a:pathLst>
                <a:path w="474" h="403" extrusionOk="0">
                  <a:moveTo>
                    <a:pt x="1" y="366"/>
                  </a:moveTo>
                  <a:lnTo>
                    <a:pt x="411" y="1"/>
                  </a:lnTo>
                  <a:lnTo>
                    <a:pt x="474" y="45"/>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p:nvPr/>
          </p:nvSpPr>
          <p:spPr>
            <a:xfrm>
              <a:off x="2341700" y="2729350"/>
              <a:ext cx="11850" cy="10050"/>
            </a:xfrm>
            <a:custGeom>
              <a:avLst/>
              <a:gdLst/>
              <a:ahLst/>
              <a:cxnLst/>
              <a:rect l="l" t="t" r="r" b="b"/>
              <a:pathLst>
                <a:path w="474" h="402" extrusionOk="0">
                  <a:moveTo>
                    <a:pt x="0" y="366"/>
                  </a:moveTo>
                  <a:lnTo>
                    <a:pt x="411" y="0"/>
                  </a:lnTo>
                  <a:lnTo>
                    <a:pt x="473" y="45"/>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a:off x="2337900" y="2727125"/>
              <a:ext cx="11850" cy="10050"/>
            </a:xfrm>
            <a:custGeom>
              <a:avLst/>
              <a:gdLst/>
              <a:ahLst/>
              <a:cxnLst/>
              <a:rect l="l" t="t" r="r" b="b"/>
              <a:pathLst>
                <a:path w="474" h="402" extrusionOk="0">
                  <a:moveTo>
                    <a:pt x="1" y="366"/>
                  </a:moveTo>
                  <a:lnTo>
                    <a:pt x="402" y="0"/>
                  </a:lnTo>
                  <a:lnTo>
                    <a:pt x="473" y="36"/>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a:off x="2333900" y="2724875"/>
              <a:ext cx="11825" cy="10075"/>
            </a:xfrm>
            <a:custGeom>
              <a:avLst/>
              <a:gdLst/>
              <a:ahLst/>
              <a:cxnLst/>
              <a:rect l="l" t="t" r="r" b="b"/>
              <a:pathLst>
                <a:path w="473" h="403" extrusionOk="0">
                  <a:moveTo>
                    <a:pt x="0" y="367"/>
                  </a:moveTo>
                  <a:lnTo>
                    <a:pt x="410" y="1"/>
                  </a:lnTo>
                  <a:lnTo>
                    <a:pt x="473" y="37"/>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a:off x="2330100" y="2722650"/>
              <a:ext cx="11850" cy="10075"/>
            </a:xfrm>
            <a:custGeom>
              <a:avLst/>
              <a:gdLst/>
              <a:ahLst/>
              <a:cxnLst/>
              <a:rect l="l" t="t" r="r" b="b"/>
              <a:pathLst>
                <a:path w="474" h="403" extrusionOk="0">
                  <a:moveTo>
                    <a:pt x="0" y="367"/>
                  </a:moveTo>
                  <a:lnTo>
                    <a:pt x="402" y="1"/>
                  </a:lnTo>
                  <a:lnTo>
                    <a:pt x="473" y="36"/>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a:off x="2326075" y="2720425"/>
              <a:ext cx="11850" cy="10050"/>
            </a:xfrm>
            <a:custGeom>
              <a:avLst/>
              <a:gdLst/>
              <a:ahLst/>
              <a:cxnLst/>
              <a:rect l="l" t="t" r="r" b="b"/>
              <a:pathLst>
                <a:path w="474" h="402" extrusionOk="0">
                  <a:moveTo>
                    <a:pt x="1" y="366"/>
                  </a:moveTo>
                  <a:lnTo>
                    <a:pt x="411" y="1"/>
                  </a:lnTo>
                  <a:lnTo>
                    <a:pt x="474" y="36"/>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5"/>
            <p:cNvSpPr/>
            <p:nvPr/>
          </p:nvSpPr>
          <p:spPr>
            <a:xfrm>
              <a:off x="2307575" y="2708825"/>
              <a:ext cx="11850" cy="9850"/>
            </a:xfrm>
            <a:custGeom>
              <a:avLst/>
              <a:gdLst/>
              <a:ahLst/>
              <a:cxnLst/>
              <a:rect l="l" t="t" r="r" b="b"/>
              <a:pathLst>
                <a:path w="474" h="394" extrusionOk="0">
                  <a:moveTo>
                    <a:pt x="0" y="358"/>
                  </a:moveTo>
                  <a:lnTo>
                    <a:pt x="402" y="1"/>
                  </a:lnTo>
                  <a:lnTo>
                    <a:pt x="473"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5"/>
            <p:cNvSpPr/>
            <p:nvPr/>
          </p:nvSpPr>
          <p:spPr>
            <a:xfrm>
              <a:off x="2303550" y="2706600"/>
              <a:ext cx="11850" cy="9825"/>
            </a:xfrm>
            <a:custGeom>
              <a:avLst/>
              <a:gdLst/>
              <a:ahLst/>
              <a:cxnLst/>
              <a:rect l="l" t="t" r="r" b="b"/>
              <a:pathLst>
                <a:path w="474" h="393" extrusionOk="0">
                  <a:moveTo>
                    <a:pt x="1" y="357"/>
                  </a:moveTo>
                  <a:lnTo>
                    <a:pt x="411" y="0"/>
                  </a:lnTo>
                  <a:lnTo>
                    <a:pt x="474"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a:off x="2299775" y="2704375"/>
              <a:ext cx="11625" cy="9825"/>
            </a:xfrm>
            <a:custGeom>
              <a:avLst/>
              <a:gdLst/>
              <a:ahLst/>
              <a:cxnLst/>
              <a:rect l="l" t="t" r="r" b="b"/>
              <a:pathLst>
                <a:path w="465" h="393" extrusionOk="0">
                  <a:moveTo>
                    <a:pt x="0" y="357"/>
                  </a:moveTo>
                  <a:lnTo>
                    <a:pt x="402" y="0"/>
                  </a:lnTo>
                  <a:lnTo>
                    <a:pt x="464"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a:off x="2295750" y="2702150"/>
              <a:ext cx="11850" cy="9825"/>
            </a:xfrm>
            <a:custGeom>
              <a:avLst/>
              <a:gdLst/>
              <a:ahLst/>
              <a:cxnLst/>
              <a:rect l="l" t="t" r="r" b="b"/>
              <a:pathLst>
                <a:path w="474" h="393" extrusionOk="0">
                  <a:moveTo>
                    <a:pt x="1" y="357"/>
                  </a:moveTo>
                  <a:lnTo>
                    <a:pt x="411" y="0"/>
                  </a:lnTo>
                  <a:lnTo>
                    <a:pt x="473"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5"/>
            <p:cNvSpPr/>
            <p:nvPr/>
          </p:nvSpPr>
          <p:spPr>
            <a:xfrm>
              <a:off x="2291950" y="2699900"/>
              <a:ext cx="11625" cy="9850"/>
            </a:xfrm>
            <a:custGeom>
              <a:avLst/>
              <a:gdLst/>
              <a:ahLst/>
              <a:cxnLst/>
              <a:rect l="l" t="t" r="r" b="b"/>
              <a:pathLst>
                <a:path w="465" h="394" extrusionOk="0">
                  <a:moveTo>
                    <a:pt x="1" y="358"/>
                  </a:moveTo>
                  <a:lnTo>
                    <a:pt x="402" y="1"/>
                  </a:lnTo>
                  <a:lnTo>
                    <a:pt x="465" y="37"/>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5"/>
            <p:cNvSpPr/>
            <p:nvPr/>
          </p:nvSpPr>
          <p:spPr>
            <a:xfrm>
              <a:off x="2287950" y="2697675"/>
              <a:ext cx="11850" cy="9850"/>
            </a:xfrm>
            <a:custGeom>
              <a:avLst/>
              <a:gdLst/>
              <a:ahLst/>
              <a:cxnLst/>
              <a:rect l="l" t="t" r="r" b="b"/>
              <a:pathLst>
                <a:path w="474" h="394" extrusionOk="0">
                  <a:moveTo>
                    <a:pt x="0" y="357"/>
                  </a:moveTo>
                  <a:lnTo>
                    <a:pt x="411" y="1"/>
                  </a:lnTo>
                  <a:lnTo>
                    <a:pt x="473"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5"/>
            <p:cNvSpPr/>
            <p:nvPr/>
          </p:nvSpPr>
          <p:spPr>
            <a:xfrm>
              <a:off x="2284150" y="2695450"/>
              <a:ext cx="11625" cy="9825"/>
            </a:xfrm>
            <a:custGeom>
              <a:avLst/>
              <a:gdLst/>
              <a:ahLst/>
              <a:cxnLst/>
              <a:rect l="l" t="t" r="r" b="b"/>
              <a:pathLst>
                <a:path w="465" h="393" extrusionOk="0">
                  <a:moveTo>
                    <a:pt x="1" y="357"/>
                  </a:moveTo>
                  <a:lnTo>
                    <a:pt x="402" y="0"/>
                  </a:lnTo>
                  <a:lnTo>
                    <a:pt x="465"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5"/>
            <p:cNvSpPr/>
            <p:nvPr/>
          </p:nvSpPr>
          <p:spPr>
            <a:xfrm>
              <a:off x="2280150" y="2693225"/>
              <a:ext cx="11825" cy="9825"/>
            </a:xfrm>
            <a:custGeom>
              <a:avLst/>
              <a:gdLst/>
              <a:ahLst/>
              <a:cxnLst/>
              <a:rect l="l" t="t" r="r" b="b"/>
              <a:pathLst>
                <a:path w="473" h="393" extrusionOk="0">
                  <a:moveTo>
                    <a:pt x="0" y="357"/>
                  </a:moveTo>
                  <a:lnTo>
                    <a:pt x="410" y="0"/>
                  </a:lnTo>
                  <a:lnTo>
                    <a:pt x="473"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5"/>
            <p:cNvSpPr/>
            <p:nvPr/>
          </p:nvSpPr>
          <p:spPr>
            <a:xfrm>
              <a:off x="2276350" y="2690975"/>
              <a:ext cx="11625" cy="9850"/>
            </a:xfrm>
            <a:custGeom>
              <a:avLst/>
              <a:gdLst/>
              <a:ahLst/>
              <a:cxnLst/>
              <a:rect l="l" t="t" r="r" b="b"/>
              <a:pathLst>
                <a:path w="465" h="394" extrusionOk="0">
                  <a:moveTo>
                    <a:pt x="0" y="358"/>
                  </a:moveTo>
                  <a:lnTo>
                    <a:pt x="402" y="1"/>
                  </a:lnTo>
                  <a:lnTo>
                    <a:pt x="464" y="37"/>
                  </a:lnTo>
                  <a:lnTo>
                    <a:pt x="63" y="39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5"/>
            <p:cNvSpPr/>
            <p:nvPr/>
          </p:nvSpPr>
          <p:spPr>
            <a:xfrm>
              <a:off x="2272325" y="2688525"/>
              <a:ext cx="11850" cy="10075"/>
            </a:xfrm>
            <a:custGeom>
              <a:avLst/>
              <a:gdLst/>
              <a:ahLst/>
              <a:cxnLst/>
              <a:rect l="l" t="t" r="r" b="b"/>
              <a:pathLst>
                <a:path w="474" h="403" extrusionOk="0">
                  <a:moveTo>
                    <a:pt x="1" y="367"/>
                  </a:moveTo>
                  <a:lnTo>
                    <a:pt x="411" y="1"/>
                  </a:lnTo>
                  <a:lnTo>
                    <a:pt x="474" y="45"/>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5"/>
            <p:cNvSpPr/>
            <p:nvPr/>
          </p:nvSpPr>
          <p:spPr>
            <a:xfrm>
              <a:off x="2268550" y="2686300"/>
              <a:ext cx="11625" cy="10075"/>
            </a:xfrm>
            <a:custGeom>
              <a:avLst/>
              <a:gdLst/>
              <a:ahLst/>
              <a:cxnLst/>
              <a:rect l="l" t="t" r="r" b="b"/>
              <a:pathLst>
                <a:path w="465" h="403" extrusionOk="0">
                  <a:moveTo>
                    <a:pt x="0" y="366"/>
                  </a:moveTo>
                  <a:lnTo>
                    <a:pt x="402" y="1"/>
                  </a:lnTo>
                  <a:lnTo>
                    <a:pt x="464" y="45"/>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5"/>
            <p:cNvSpPr/>
            <p:nvPr/>
          </p:nvSpPr>
          <p:spPr>
            <a:xfrm>
              <a:off x="2264525" y="2684075"/>
              <a:ext cx="11850" cy="10050"/>
            </a:xfrm>
            <a:custGeom>
              <a:avLst/>
              <a:gdLst/>
              <a:ahLst/>
              <a:cxnLst/>
              <a:rect l="l" t="t" r="r" b="b"/>
              <a:pathLst>
                <a:path w="474" h="402" extrusionOk="0">
                  <a:moveTo>
                    <a:pt x="1" y="366"/>
                  </a:moveTo>
                  <a:lnTo>
                    <a:pt x="411" y="0"/>
                  </a:lnTo>
                  <a:lnTo>
                    <a:pt x="473" y="36"/>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5"/>
            <p:cNvSpPr/>
            <p:nvPr/>
          </p:nvSpPr>
          <p:spPr>
            <a:xfrm>
              <a:off x="2260725" y="2681850"/>
              <a:ext cx="11625" cy="10050"/>
            </a:xfrm>
            <a:custGeom>
              <a:avLst/>
              <a:gdLst/>
              <a:ahLst/>
              <a:cxnLst/>
              <a:rect l="l" t="t" r="r" b="b"/>
              <a:pathLst>
                <a:path w="465" h="402" extrusionOk="0">
                  <a:moveTo>
                    <a:pt x="1" y="366"/>
                  </a:moveTo>
                  <a:lnTo>
                    <a:pt x="402" y="0"/>
                  </a:lnTo>
                  <a:lnTo>
                    <a:pt x="465" y="36"/>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5"/>
            <p:cNvSpPr/>
            <p:nvPr/>
          </p:nvSpPr>
          <p:spPr>
            <a:xfrm>
              <a:off x="2256725" y="2679625"/>
              <a:ext cx="11850" cy="10050"/>
            </a:xfrm>
            <a:custGeom>
              <a:avLst/>
              <a:gdLst/>
              <a:ahLst/>
              <a:cxnLst/>
              <a:rect l="l" t="t" r="r" b="b"/>
              <a:pathLst>
                <a:path w="474" h="402" extrusionOk="0">
                  <a:moveTo>
                    <a:pt x="0" y="366"/>
                  </a:moveTo>
                  <a:lnTo>
                    <a:pt x="411" y="0"/>
                  </a:lnTo>
                  <a:lnTo>
                    <a:pt x="473" y="36"/>
                  </a:lnTo>
                  <a:lnTo>
                    <a:pt x="63" y="40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5"/>
            <p:cNvSpPr/>
            <p:nvPr/>
          </p:nvSpPr>
          <p:spPr>
            <a:xfrm>
              <a:off x="2252700" y="2677375"/>
              <a:ext cx="11850" cy="10075"/>
            </a:xfrm>
            <a:custGeom>
              <a:avLst/>
              <a:gdLst/>
              <a:ahLst/>
              <a:cxnLst/>
              <a:rect l="l" t="t" r="r" b="b"/>
              <a:pathLst>
                <a:path w="474" h="403" extrusionOk="0">
                  <a:moveTo>
                    <a:pt x="1" y="367"/>
                  </a:moveTo>
                  <a:lnTo>
                    <a:pt x="411" y="1"/>
                  </a:lnTo>
                  <a:lnTo>
                    <a:pt x="474" y="36"/>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5"/>
            <p:cNvSpPr/>
            <p:nvPr/>
          </p:nvSpPr>
          <p:spPr>
            <a:xfrm>
              <a:off x="2248925" y="2675150"/>
              <a:ext cx="11825" cy="10075"/>
            </a:xfrm>
            <a:custGeom>
              <a:avLst/>
              <a:gdLst/>
              <a:ahLst/>
              <a:cxnLst/>
              <a:rect l="l" t="t" r="r" b="b"/>
              <a:pathLst>
                <a:path w="473" h="403" extrusionOk="0">
                  <a:moveTo>
                    <a:pt x="0" y="366"/>
                  </a:moveTo>
                  <a:lnTo>
                    <a:pt x="411" y="1"/>
                  </a:lnTo>
                  <a:lnTo>
                    <a:pt x="473" y="36"/>
                  </a:lnTo>
                  <a:lnTo>
                    <a:pt x="63"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5"/>
            <p:cNvSpPr/>
            <p:nvPr/>
          </p:nvSpPr>
          <p:spPr>
            <a:xfrm>
              <a:off x="2244900" y="2672925"/>
              <a:ext cx="11850" cy="10050"/>
            </a:xfrm>
            <a:custGeom>
              <a:avLst/>
              <a:gdLst/>
              <a:ahLst/>
              <a:cxnLst/>
              <a:rect l="l" t="t" r="r" b="b"/>
              <a:pathLst>
                <a:path w="474" h="402" extrusionOk="0">
                  <a:moveTo>
                    <a:pt x="1" y="357"/>
                  </a:moveTo>
                  <a:lnTo>
                    <a:pt x="411" y="0"/>
                  </a:lnTo>
                  <a:lnTo>
                    <a:pt x="473" y="36"/>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5"/>
            <p:cNvSpPr/>
            <p:nvPr/>
          </p:nvSpPr>
          <p:spPr>
            <a:xfrm>
              <a:off x="2241100" y="2670700"/>
              <a:ext cx="11850" cy="9825"/>
            </a:xfrm>
            <a:custGeom>
              <a:avLst/>
              <a:gdLst/>
              <a:ahLst/>
              <a:cxnLst/>
              <a:rect l="l" t="t" r="r" b="b"/>
              <a:pathLst>
                <a:path w="474" h="393" extrusionOk="0">
                  <a:moveTo>
                    <a:pt x="1" y="357"/>
                  </a:moveTo>
                  <a:lnTo>
                    <a:pt x="411" y="0"/>
                  </a:lnTo>
                  <a:lnTo>
                    <a:pt x="474" y="36"/>
                  </a:lnTo>
                  <a:lnTo>
                    <a:pt x="63"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5"/>
            <p:cNvSpPr/>
            <p:nvPr/>
          </p:nvSpPr>
          <p:spPr>
            <a:xfrm>
              <a:off x="2693400" y="2564750"/>
              <a:ext cx="4050" cy="71400"/>
            </a:xfrm>
            <a:custGeom>
              <a:avLst/>
              <a:gdLst/>
              <a:ahLst/>
              <a:cxnLst/>
              <a:rect l="l" t="t" r="r" b="b"/>
              <a:pathLst>
                <a:path w="162" h="2856" extrusionOk="0">
                  <a:moveTo>
                    <a:pt x="1" y="2855"/>
                  </a:moveTo>
                  <a:lnTo>
                    <a:pt x="161" y="2757"/>
                  </a:lnTo>
                  <a:lnTo>
                    <a:pt x="161" y="1"/>
                  </a:lnTo>
                  <a:lnTo>
                    <a:pt x="1" y="9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5"/>
            <p:cNvSpPr/>
            <p:nvPr/>
          </p:nvSpPr>
          <p:spPr>
            <a:xfrm>
              <a:off x="2818975" y="2491375"/>
              <a:ext cx="4250" cy="70275"/>
            </a:xfrm>
            <a:custGeom>
              <a:avLst/>
              <a:gdLst/>
              <a:ahLst/>
              <a:cxnLst/>
              <a:rect l="l" t="t" r="r" b="b"/>
              <a:pathLst>
                <a:path w="170" h="2811" extrusionOk="0">
                  <a:moveTo>
                    <a:pt x="0" y="2811"/>
                  </a:moveTo>
                  <a:lnTo>
                    <a:pt x="170" y="2713"/>
                  </a:lnTo>
                  <a:lnTo>
                    <a:pt x="170" y="1"/>
                  </a:lnTo>
                  <a:lnTo>
                    <a:pt x="0" y="9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a:off x="2811175" y="2563200"/>
              <a:ext cx="23875" cy="31025"/>
            </a:xfrm>
            <a:custGeom>
              <a:avLst/>
              <a:gdLst/>
              <a:ahLst/>
              <a:cxnLst/>
              <a:rect l="l" t="t" r="r" b="b"/>
              <a:pathLst>
                <a:path w="955" h="1241" extrusionOk="0">
                  <a:moveTo>
                    <a:pt x="955" y="0"/>
                  </a:moveTo>
                  <a:lnTo>
                    <a:pt x="955" y="669"/>
                  </a:lnTo>
                  <a:lnTo>
                    <a:pt x="0" y="1240"/>
                  </a:lnTo>
                  <a:lnTo>
                    <a:pt x="0" y="571"/>
                  </a:lnTo>
                  <a:lnTo>
                    <a:pt x="955" y="0"/>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5"/>
            <p:cNvSpPr/>
            <p:nvPr/>
          </p:nvSpPr>
          <p:spPr>
            <a:xfrm>
              <a:off x="2811175" y="2563200"/>
              <a:ext cx="23875" cy="31025"/>
            </a:xfrm>
            <a:custGeom>
              <a:avLst/>
              <a:gdLst/>
              <a:ahLst/>
              <a:cxnLst/>
              <a:rect l="l" t="t" r="r" b="b"/>
              <a:pathLst>
                <a:path w="955" h="1241" extrusionOk="0">
                  <a:moveTo>
                    <a:pt x="857" y="598"/>
                  </a:moveTo>
                  <a:lnTo>
                    <a:pt x="857" y="63"/>
                  </a:lnTo>
                  <a:lnTo>
                    <a:pt x="955" y="0"/>
                  </a:lnTo>
                  <a:lnTo>
                    <a:pt x="955" y="0"/>
                  </a:lnTo>
                  <a:lnTo>
                    <a:pt x="955" y="669"/>
                  </a:lnTo>
                  <a:lnTo>
                    <a:pt x="0" y="1240"/>
                  </a:lnTo>
                  <a:lnTo>
                    <a:pt x="0" y="1115"/>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5"/>
            <p:cNvSpPr/>
            <p:nvPr/>
          </p:nvSpPr>
          <p:spPr>
            <a:xfrm>
              <a:off x="2832575" y="2563200"/>
              <a:ext cx="2475" cy="16750"/>
            </a:xfrm>
            <a:custGeom>
              <a:avLst/>
              <a:gdLst/>
              <a:ahLst/>
              <a:cxnLst/>
              <a:rect l="l" t="t" r="r" b="b"/>
              <a:pathLst>
                <a:path w="99" h="670" extrusionOk="0">
                  <a:moveTo>
                    <a:pt x="1" y="63"/>
                  </a:moveTo>
                  <a:lnTo>
                    <a:pt x="1" y="598"/>
                  </a:lnTo>
                  <a:lnTo>
                    <a:pt x="99" y="669"/>
                  </a:lnTo>
                  <a:lnTo>
                    <a:pt x="99" y="0"/>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5"/>
            <p:cNvSpPr/>
            <p:nvPr/>
          </p:nvSpPr>
          <p:spPr>
            <a:xfrm>
              <a:off x="2432700" y="2856700"/>
              <a:ext cx="25000" cy="18075"/>
            </a:xfrm>
            <a:custGeom>
              <a:avLst/>
              <a:gdLst/>
              <a:ahLst/>
              <a:cxnLst/>
              <a:rect l="l" t="t" r="r" b="b"/>
              <a:pathLst>
                <a:path w="1000" h="723" extrusionOk="0">
                  <a:moveTo>
                    <a:pt x="999" y="0"/>
                  </a:moveTo>
                  <a:lnTo>
                    <a:pt x="910" y="197"/>
                  </a:lnTo>
                  <a:lnTo>
                    <a:pt x="0" y="723"/>
                  </a:lnTo>
                  <a:lnTo>
                    <a:pt x="0"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5"/>
            <p:cNvSpPr/>
            <p:nvPr/>
          </p:nvSpPr>
          <p:spPr>
            <a:xfrm>
              <a:off x="2432700" y="2837725"/>
              <a:ext cx="25000" cy="14750"/>
            </a:xfrm>
            <a:custGeom>
              <a:avLst/>
              <a:gdLst/>
              <a:ahLst/>
              <a:cxnLst/>
              <a:rect l="l" t="t" r="r" b="b"/>
              <a:pathLst>
                <a:path w="1000" h="590" extrusionOk="0">
                  <a:moveTo>
                    <a:pt x="999" y="99"/>
                  </a:moveTo>
                  <a:lnTo>
                    <a:pt x="170" y="590"/>
                  </a:lnTo>
                  <a:lnTo>
                    <a:pt x="0" y="492"/>
                  </a:lnTo>
                  <a:lnTo>
                    <a:pt x="830" y="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5"/>
            <p:cNvSpPr/>
            <p:nvPr/>
          </p:nvSpPr>
          <p:spPr>
            <a:xfrm>
              <a:off x="2436925" y="2840200"/>
              <a:ext cx="20775" cy="28775"/>
            </a:xfrm>
            <a:custGeom>
              <a:avLst/>
              <a:gdLst/>
              <a:ahLst/>
              <a:cxnLst/>
              <a:rect l="l" t="t" r="r" b="b"/>
              <a:pathLst>
                <a:path w="831" h="1151" extrusionOk="0">
                  <a:moveTo>
                    <a:pt x="830" y="0"/>
                  </a:moveTo>
                  <a:lnTo>
                    <a:pt x="830" y="669"/>
                  </a:lnTo>
                  <a:lnTo>
                    <a:pt x="1" y="1151"/>
                  </a:lnTo>
                  <a:lnTo>
                    <a:pt x="1" y="491"/>
                  </a:lnTo>
                  <a:lnTo>
                    <a:pt x="830" y="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5"/>
            <p:cNvSpPr/>
            <p:nvPr/>
          </p:nvSpPr>
          <p:spPr>
            <a:xfrm>
              <a:off x="2432700" y="2850000"/>
              <a:ext cx="4250" cy="18975"/>
            </a:xfrm>
            <a:custGeom>
              <a:avLst/>
              <a:gdLst/>
              <a:ahLst/>
              <a:cxnLst/>
              <a:rect l="l" t="t" r="r" b="b"/>
              <a:pathLst>
                <a:path w="170" h="759" extrusionOk="0">
                  <a:moveTo>
                    <a:pt x="170" y="99"/>
                  </a:moveTo>
                  <a:lnTo>
                    <a:pt x="170" y="759"/>
                  </a:lnTo>
                  <a:lnTo>
                    <a:pt x="0" y="661"/>
                  </a:lnTo>
                  <a:lnTo>
                    <a:pt x="0" y="1"/>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1970800" y="2780425"/>
              <a:ext cx="486900" cy="178450"/>
            </a:xfrm>
            <a:custGeom>
              <a:avLst/>
              <a:gdLst/>
              <a:ahLst/>
              <a:cxnLst/>
              <a:rect l="l" t="t" r="r" b="b"/>
              <a:pathLst>
                <a:path w="19476" h="7138" extrusionOk="0">
                  <a:moveTo>
                    <a:pt x="9493" y="6968"/>
                  </a:moveTo>
                  <a:lnTo>
                    <a:pt x="19341" y="0"/>
                  </a:lnTo>
                  <a:lnTo>
                    <a:pt x="19475" y="72"/>
                  </a:lnTo>
                  <a:lnTo>
                    <a:pt x="9493" y="7137"/>
                  </a:lnTo>
                  <a:lnTo>
                    <a:pt x="1" y="1740"/>
                  </a:lnTo>
                  <a:lnTo>
                    <a:pt x="134" y="164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1960325" y="2883225"/>
              <a:ext cx="237100" cy="168650"/>
            </a:xfrm>
            <a:custGeom>
              <a:avLst/>
              <a:gdLst/>
              <a:ahLst/>
              <a:cxnLst/>
              <a:rect l="l" t="t" r="r" b="b"/>
              <a:pathLst>
                <a:path w="9484" h="6746" extrusionOk="0">
                  <a:moveTo>
                    <a:pt x="9483" y="5389"/>
                  </a:moveTo>
                  <a:lnTo>
                    <a:pt x="0" y="1"/>
                  </a:lnTo>
                  <a:lnTo>
                    <a:pt x="0" y="1357"/>
                  </a:lnTo>
                  <a:lnTo>
                    <a:pt x="9483" y="6745"/>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2197400" y="3011700"/>
              <a:ext cx="10500" cy="40175"/>
            </a:xfrm>
            <a:custGeom>
              <a:avLst/>
              <a:gdLst/>
              <a:ahLst/>
              <a:cxnLst/>
              <a:rect l="l" t="t" r="r" b="b"/>
              <a:pathLst>
                <a:path w="420" h="1607" extrusionOk="0">
                  <a:moveTo>
                    <a:pt x="0" y="1606"/>
                  </a:moveTo>
                  <a:lnTo>
                    <a:pt x="420" y="625"/>
                  </a:lnTo>
                  <a:lnTo>
                    <a:pt x="420" y="0"/>
                  </a:lnTo>
                  <a:lnTo>
                    <a:pt x="0" y="25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1960325" y="2877000"/>
              <a:ext cx="247575" cy="140975"/>
            </a:xfrm>
            <a:custGeom>
              <a:avLst/>
              <a:gdLst/>
              <a:ahLst/>
              <a:cxnLst/>
              <a:rect l="l" t="t" r="r" b="b"/>
              <a:pathLst>
                <a:path w="9903" h="5639" extrusionOk="0">
                  <a:moveTo>
                    <a:pt x="0" y="250"/>
                  </a:moveTo>
                  <a:lnTo>
                    <a:pt x="420" y="0"/>
                  </a:lnTo>
                  <a:lnTo>
                    <a:pt x="9903" y="5388"/>
                  </a:lnTo>
                  <a:lnTo>
                    <a:pt x="9483" y="5638"/>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2207875" y="3009025"/>
              <a:ext cx="25900" cy="48875"/>
            </a:xfrm>
            <a:custGeom>
              <a:avLst/>
              <a:gdLst/>
              <a:ahLst/>
              <a:cxnLst/>
              <a:rect l="l" t="t" r="r" b="b"/>
              <a:pathLst>
                <a:path w="1036" h="1955" extrusionOk="0">
                  <a:moveTo>
                    <a:pt x="1" y="598"/>
                  </a:moveTo>
                  <a:lnTo>
                    <a:pt x="1036" y="0"/>
                  </a:lnTo>
                  <a:lnTo>
                    <a:pt x="1036" y="1356"/>
                  </a:lnTo>
                  <a:lnTo>
                    <a:pt x="1" y="1954"/>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2197400" y="3017950"/>
              <a:ext cx="10500" cy="39950"/>
            </a:xfrm>
            <a:custGeom>
              <a:avLst/>
              <a:gdLst/>
              <a:ahLst/>
              <a:cxnLst/>
              <a:rect l="l" t="t" r="r" b="b"/>
              <a:pathLst>
                <a:path w="420" h="1598" extrusionOk="0">
                  <a:moveTo>
                    <a:pt x="420" y="1597"/>
                  </a:moveTo>
                  <a:lnTo>
                    <a:pt x="0" y="1356"/>
                  </a:lnTo>
                  <a:lnTo>
                    <a:pt x="0" y="0"/>
                  </a:lnTo>
                  <a:lnTo>
                    <a:pt x="420" y="24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2197400" y="3003000"/>
              <a:ext cx="36375" cy="21000"/>
            </a:xfrm>
            <a:custGeom>
              <a:avLst/>
              <a:gdLst/>
              <a:ahLst/>
              <a:cxnLst/>
              <a:rect l="l" t="t" r="r" b="b"/>
              <a:pathLst>
                <a:path w="1455" h="840" extrusionOk="0">
                  <a:moveTo>
                    <a:pt x="1455" y="241"/>
                  </a:moveTo>
                  <a:lnTo>
                    <a:pt x="1035" y="0"/>
                  </a:lnTo>
                  <a:lnTo>
                    <a:pt x="0" y="598"/>
                  </a:lnTo>
                  <a:lnTo>
                    <a:pt x="420" y="839"/>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2142975" y="2927625"/>
              <a:ext cx="65150" cy="80975"/>
            </a:xfrm>
            <a:custGeom>
              <a:avLst/>
              <a:gdLst/>
              <a:ahLst/>
              <a:cxnLst/>
              <a:rect l="l" t="t" r="r" b="b"/>
              <a:pathLst>
                <a:path w="2606" h="3239" extrusionOk="0">
                  <a:moveTo>
                    <a:pt x="2606" y="1490"/>
                  </a:moveTo>
                  <a:lnTo>
                    <a:pt x="1" y="0"/>
                  </a:lnTo>
                  <a:lnTo>
                    <a:pt x="1" y="1740"/>
                  </a:lnTo>
                  <a:lnTo>
                    <a:pt x="2606" y="3238"/>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2146550" y="2933650"/>
              <a:ext cx="58000" cy="68700"/>
            </a:xfrm>
            <a:custGeom>
              <a:avLst/>
              <a:gdLst/>
              <a:ahLst/>
              <a:cxnLst/>
              <a:rect l="l" t="t" r="r" b="b"/>
              <a:pathLst>
                <a:path w="2320" h="2748" extrusionOk="0">
                  <a:moveTo>
                    <a:pt x="2320" y="1329"/>
                  </a:moveTo>
                  <a:lnTo>
                    <a:pt x="0" y="0"/>
                  </a:lnTo>
                  <a:lnTo>
                    <a:pt x="0" y="1418"/>
                  </a:lnTo>
                  <a:lnTo>
                    <a:pt x="2320" y="2748"/>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2146550" y="2933650"/>
              <a:ext cx="58000" cy="68700"/>
            </a:xfrm>
            <a:custGeom>
              <a:avLst/>
              <a:gdLst/>
              <a:ahLst/>
              <a:cxnLst/>
              <a:rect l="l" t="t" r="r" b="b"/>
              <a:pathLst>
                <a:path w="2320" h="2748" extrusionOk="0">
                  <a:moveTo>
                    <a:pt x="241" y="143"/>
                  </a:moveTo>
                  <a:lnTo>
                    <a:pt x="241" y="1285"/>
                  </a:lnTo>
                  <a:lnTo>
                    <a:pt x="2320" y="2480"/>
                  </a:lnTo>
                  <a:lnTo>
                    <a:pt x="2320" y="2748"/>
                  </a:lnTo>
                  <a:lnTo>
                    <a:pt x="0" y="1418"/>
                  </a:lnTo>
                  <a:lnTo>
                    <a:pt x="0" y="0"/>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2146550" y="2965750"/>
              <a:ext cx="58000" cy="36600"/>
            </a:xfrm>
            <a:custGeom>
              <a:avLst/>
              <a:gdLst/>
              <a:ahLst/>
              <a:cxnLst/>
              <a:rect l="l" t="t" r="r" b="b"/>
              <a:pathLst>
                <a:path w="2320" h="1464" extrusionOk="0">
                  <a:moveTo>
                    <a:pt x="0" y="134"/>
                  </a:moveTo>
                  <a:lnTo>
                    <a:pt x="241" y="1"/>
                  </a:lnTo>
                  <a:lnTo>
                    <a:pt x="2320" y="1196"/>
                  </a:lnTo>
                  <a:lnTo>
                    <a:pt x="2320" y="1464"/>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2933825" y="2547125"/>
              <a:ext cx="22325" cy="37500"/>
            </a:xfrm>
            <a:custGeom>
              <a:avLst/>
              <a:gdLst/>
              <a:ahLst/>
              <a:cxnLst/>
              <a:rect l="l" t="t" r="r" b="b"/>
              <a:pathLst>
                <a:path w="893" h="1500" extrusionOk="0">
                  <a:moveTo>
                    <a:pt x="1" y="536"/>
                  </a:moveTo>
                  <a:lnTo>
                    <a:pt x="893" y="1"/>
                  </a:lnTo>
                  <a:lnTo>
                    <a:pt x="893" y="973"/>
                  </a:lnTo>
                  <a:lnTo>
                    <a:pt x="1" y="150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5"/>
            <p:cNvSpPr/>
            <p:nvPr/>
          </p:nvSpPr>
          <p:spPr>
            <a:xfrm>
              <a:off x="1970800" y="2830150"/>
              <a:ext cx="65150" cy="80975"/>
            </a:xfrm>
            <a:custGeom>
              <a:avLst/>
              <a:gdLst/>
              <a:ahLst/>
              <a:cxnLst/>
              <a:rect l="l" t="t" r="r" b="b"/>
              <a:pathLst>
                <a:path w="2606" h="3239" extrusionOk="0">
                  <a:moveTo>
                    <a:pt x="2606" y="1490"/>
                  </a:moveTo>
                  <a:lnTo>
                    <a:pt x="1" y="1"/>
                  </a:lnTo>
                  <a:lnTo>
                    <a:pt x="1" y="1740"/>
                  </a:lnTo>
                  <a:lnTo>
                    <a:pt x="2606" y="3239"/>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5"/>
            <p:cNvSpPr/>
            <p:nvPr/>
          </p:nvSpPr>
          <p:spPr>
            <a:xfrm>
              <a:off x="1974375" y="2836175"/>
              <a:ext cx="58225" cy="68725"/>
            </a:xfrm>
            <a:custGeom>
              <a:avLst/>
              <a:gdLst/>
              <a:ahLst/>
              <a:cxnLst/>
              <a:rect l="l" t="t" r="r" b="b"/>
              <a:pathLst>
                <a:path w="2329" h="2749" extrusionOk="0">
                  <a:moveTo>
                    <a:pt x="2329" y="1330"/>
                  </a:moveTo>
                  <a:lnTo>
                    <a:pt x="0" y="1"/>
                  </a:lnTo>
                  <a:lnTo>
                    <a:pt x="0" y="1419"/>
                  </a:lnTo>
                  <a:lnTo>
                    <a:pt x="2329" y="2748"/>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1974375" y="2836175"/>
              <a:ext cx="58225" cy="68950"/>
            </a:xfrm>
            <a:custGeom>
              <a:avLst/>
              <a:gdLst/>
              <a:ahLst/>
              <a:cxnLst/>
              <a:rect l="l" t="t" r="r" b="b"/>
              <a:pathLst>
                <a:path w="2329" h="2758" extrusionOk="0">
                  <a:moveTo>
                    <a:pt x="241" y="143"/>
                  </a:moveTo>
                  <a:lnTo>
                    <a:pt x="241" y="1285"/>
                  </a:lnTo>
                  <a:lnTo>
                    <a:pt x="2329" y="2481"/>
                  </a:lnTo>
                  <a:lnTo>
                    <a:pt x="2329" y="2757"/>
                  </a:lnTo>
                  <a:lnTo>
                    <a:pt x="0" y="1419"/>
                  </a:lnTo>
                  <a:lnTo>
                    <a:pt x="0" y="1"/>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1974375" y="2868300"/>
              <a:ext cx="58225" cy="36600"/>
            </a:xfrm>
            <a:custGeom>
              <a:avLst/>
              <a:gdLst/>
              <a:ahLst/>
              <a:cxnLst/>
              <a:rect l="l" t="t" r="r" b="b"/>
              <a:pathLst>
                <a:path w="2329" h="1464" extrusionOk="0">
                  <a:moveTo>
                    <a:pt x="0" y="134"/>
                  </a:moveTo>
                  <a:lnTo>
                    <a:pt x="241" y="0"/>
                  </a:lnTo>
                  <a:lnTo>
                    <a:pt x="2329" y="1196"/>
                  </a:lnTo>
                  <a:lnTo>
                    <a:pt x="2329" y="1463"/>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5"/>
            <p:cNvSpPr/>
            <p:nvPr/>
          </p:nvSpPr>
          <p:spPr>
            <a:xfrm>
              <a:off x="2040375" y="2870750"/>
              <a:ext cx="98175" cy="98375"/>
            </a:xfrm>
            <a:custGeom>
              <a:avLst/>
              <a:gdLst/>
              <a:ahLst/>
              <a:cxnLst/>
              <a:rect l="l" t="t" r="r" b="b"/>
              <a:pathLst>
                <a:path w="3927" h="3935" extrusionOk="0">
                  <a:moveTo>
                    <a:pt x="3926" y="2213"/>
                  </a:moveTo>
                  <a:lnTo>
                    <a:pt x="1" y="0"/>
                  </a:lnTo>
                  <a:lnTo>
                    <a:pt x="1" y="1731"/>
                  </a:lnTo>
                  <a:lnTo>
                    <a:pt x="3926" y="393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5"/>
            <p:cNvSpPr/>
            <p:nvPr/>
          </p:nvSpPr>
          <p:spPr>
            <a:xfrm>
              <a:off x="2044625" y="2873425"/>
              <a:ext cx="93925" cy="90800"/>
            </a:xfrm>
            <a:custGeom>
              <a:avLst/>
              <a:gdLst/>
              <a:ahLst/>
              <a:cxnLst/>
              <a:rect l="l" t="t" r="r" b="b"/>
              <a:pathLst>
                <a:path w="3757" h="3632" extrusionOk="0">
                  <a:moveTo>
                    <a:pt x="0" y="0"/>
                  </a:moveTo>
                  <a:lnTo>
                    <a:pt x="0" y="1526"/>
                  </a:lnTo>
                  <a:lnTo>
                    <a:pt x="3756" y="3631"/>
                  </a:lnTo>
                  <a:lnTo>
                    <a:pt x="3756" y="210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5"/>
            <p:cNvSpPr/>
            <p:nvPr/>
          </p:nvSpPr>
          <p:spPr>
            <a:xfrm>
              <a:off x="2044625" y="2876550"/>
              <a:ext cx="93925" cy="56450"/>
            </a:xfrm>
            <a:custGeom>
              <a:avLst/>
              <a:gdLst/>
              <a:ahLst/>
              <a:cxnLst/>
              <a:rect l="l" t="t" r="r" b="b"/>
              <a:pathLst>
                <a:path w="3757" h="2258" extrusionOk="0">
                  <a:moveTo>
                    <a:pt x="0" y="0"/>
                  </a:moveTo>
                  <a:lnTo>
                    <a:pt x="0" y="205"/>
                  </a:lnTo>
                  <a:lnTo>
                    <a:pt x="3756" y="2257"/>
                  </a:lnTo>
                  <a:lnTo>
                    <a:pt x="3756" y="206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5"/>
            <p:cNvSpPr/>
            <p:nvPr/>
          </p:nvSpPr>
          <p:spPr>
            <a:xfrm>
              <a:off x="2044625" y="2878325"/>
              <a:ext cx="93925" cy="56450"/>
            </a:xfrm>
            <a:custGeom>
              <a:avLst/>
              <a:gdLst/>
              <a:ahLst/>
              <a:cxnLst/>
              <a:rect l="l" t="t" r="r" b="b"/>
              <a:pathLst>
                <a:path w="3757" h="2258" extrusionOk="0">
                  <a:moveTo>
                    <a:pt x="0" y="1"/>
                  </a:moveTo>
                  <a:lnTo>
                    <a:pt x="0" y="197"/>
                  </a:lnTo>
                  <a:lnTo>
                    <a:pt x="3756" y="2258"/>
                  </a:lnTo>
                  <a:lnTo>
                    <a:pt x="3756" y="205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5"/>
            <p:cNvSpPr/>
            <p:nvPr/>
          </p:nvSpPr>
          <p:spPr>
            <a:xfrm>
              <a:off x="2044625" y="2885475"/>
              <a:ext cx="93925" cy="56450"/>
            </a:xfrm>
            <a:custGeom>
              <a:avLst/>
              <a:gdLst/>
              <a:ahLst/>
              <a:cxnLst/>
              <a:rect l="l" t="t" r="r" b="b"/>
              <a:pathLst>
                <a:path w="3757" h="2258" extrusionOk="0">
                  <a:moveTo>
                    <a:pt x="0" y="0"/>
                  </a:moveTo>
                  <a:lnTo>
                    <a:pt x="0" y="205"/>
                  </a:lnTo>
                  <a:lnTo>
                    <a:pt x="3756" y="2257"/>
                  </a:lnTo>
                  <a:lnTo>
                    <a:pt x="3756" y="206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5"/>
            <p:cNvSpPr/>
            <p:nvPr/>
          </p:nvSpPr>
          <p:spPr>
            <a:xfrm>
              <a:off x="2044625" y="2887250"/>
              <a:ext cx="93925" cy="56450"/>
            </a:xfrm>
            <a:custGeom>
              <a:avLst/>
              <a:gdLst/>
              <a:ahLst/>
              <a:cxnLst/>
              <a:rect l="l" t="t" r="r" b="b"/>
              <a:pathLst>
                <a:path w="3757" h="2258" extrusionOk="0">
                  <a:moveTo>
                    <a:pt x="0" y="0"/>
                  </a:moveTo>
                  <a:lnTo>
                    <a:pt x="0" y="197"/>
                  </a:lnTo>
                  <a:lnTo>
                    <a:pt x="3756" y="2257"/>
                  </a:lnTo>
                  <a:lnTo>
                    <a:pt x="3756" y="205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5"/>
            <p:cNvSpPr/>
            <p:nvPr/>
          </p:nvSpPr>
          <p:spPr>
            <a:xfrm>
              <a:off x="2044625" y="2894375"/>
              <a:ext cx="93925" cy="56450"/>
            </a:xfrm>
            <a:custGeom>
              <a:avLst/>
              <a:gdLst/>
              <a:ahLst/>
              <a:cxnLst/>
              <a:rect l="l" t="t" r="r" b="b"/>
              <a:pathLst>
                <a:path w="3757" h="2258" extrusionOk="0">
                  <a:moveTo>
                    <a:pt x="0" y="1"/>
                  </a:moveTo>
                  <a:lnTo>
                    <a:pt x="0" y="206"/>
                  </a:lnTo>
                  <a:lnTo>
                    <a:pt x="3756" y="2258"/>
                  </a:lnTo>
                  <a:lnTo>
                    <a:pt x="3756" y="206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5"/>
            <p:cNvSpPr/>
            <p:nvPr/>
          </p:nvSpPr>
          <p:spPr>
            <a:xfrm>
              <a:off x="2044625" y="2896175"/>
              <a:ext cx="93925" cy="56450"/>
            </a:xfrm>
            <a:custGeom>
              <a:avLst/>
              <a:gdLst/>
              <a:ahLst/>
              <a:cxnLst/>
              <a:rect l="l" t="t" r="r" b="b"/>
              <a:pathLst>
                <a:path w="3757" h="2258" extrusionOk="0">
                  <a:moveTo>
                    <a:pt x="0" y="0"/>
                  </a:moveTo>
                  <a:lnTo>
                    <a:pt x="0" y="197"/>
                  </a:lnTo>
                  <a:lnTo>
                    <a:pt x="3756" y="2257"/>
                  </a:lnTo>
                  <a:lnTo>
                    <a:pt x="3756" y="206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5"/>
            <p:cNvSpPr/>
            <p:nvPr/>
          </p:nvSpPr>
          <p:spPr>
            <a:xfrm>
              <a:off x="2044625" y="2903300"/>
              <a:ext cx="93925" cy="56450"/>
            </a:xfrm>
            <a:custGeom>
              <a:avLst/>
              <a:gdLst/>
              <a:ahLst/>
              <a:cxnLst/>
              <a:rect l="l" t="t" r="r" b="b"/>
              <a:pathLst>
                <a:path w="3757" h="2258" extrusionOk="0">
                  <a:moveTo>
                    <a:pt x="0" y="1"/>
                  </a:moveTo>
                  <a:lnTo>
                    <a:pt x="0" y="206"/>
                  </a:lnTo>
                  <a:lnTo>
                    <a:pt x="3756" y="2258"/>
                  </a:lnTo>
                  <a:lnTo>
                    <a:pt x="3756" y="206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5"/>
            <p:cNvSpPr/>
            <p:nvPr/>
          </p:nvSpPr>
          <p:spPr>
            <a:xfrm>
              <a:off x="2044625" y="2905100"/>
              <a:ext cx="93925" cy="56450"/>
            </a:xfrm>
            <a:custGeom>
              <a:avLst/>
              <a:gdLst/>
              <a:ahLst/>
              <a:cxnLst/>
              <a:rect l="l" t="t" r="r" b="b"/>
              <a:pathLst>
                <a:path w="3757" h="2258" extrusionOk="0">
                  <a:moveTo>
                    <a:pt x="0" y="0"/>
                  </a:moveTo>
                  <a:lnTo>
                    <a:pt x="0" y="196"/>
                  </a:lnTo>
                  <a:lnTo>
                    <a:pt x="3756" y="2257"/>
                  </a:lnTo>
                  <a:lnTo>
                    <a:pt x="3756" y="206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5"/>
            <p:cNvSpPr/>
            <p:nvPr/>
          </p:nvSpPr>
          <p:spPr>
            <a:xfrm>
              <a:off x="2661075" y="2649275"/>
              <a:ext cx="23875" cy="31250"/>
            </a:xfrm>
            <a:custGeom>
              <a:avLst/>
              <a:gdLst/>
              <a:ahLst/>
              <a:cxnLst/>
              <a:rect l="l" t="t" r="r" b="b"/>
              <a:pathLst>
                <a:path w="955" h="1250" extrusionOk="0">
                  <a:moveTo>
                    <a:pt x="955" y="1"/>
                  </a:moveTo>
                  <a:lnTo>
                    <a:pt x="955" y="670"/>
                  </a:lnTo>
                  <a:lnTo>
                    <a:pt x="0" y="1250"/>
                  </a:lnTo>
                  <a:lnTo>
                    <a:pt x="0" y="581"/>
                  </a:lnTo>
                  <a:lnTo>
                    <a:pt x="955" y="1"/>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5"/>
            <p:cNvSpPr/>
            <p:nvPr/>
          </p:nvSpPr>
          <p:spPr>
            <a:xfrm>
              <a:off x="2660850" y="2649275"/>
              <a:ext cx="24100" cy="31250"/>
            </a:xfrm>
            <a:custGeom>
              <a:avLst/>
              <a:gdLst/>
              <a:ahLst/>
              <a:cxnLst/>
              <a:rect l="l" t="t" r="r" b="b"/>
              <a:pathLst>
                <a:path w="964" h="1250" extrusionOk="0">
                  <a:moveTo>
                    <a:pt x="857" y="598"/>
                  </a:moveTo>
                  <a:lnTo>
                    <a:pt x="857" y="63"/>
                  </a:lnTo>
                  <a:lnTo>
                    <a:pt x="964" y="1"/>
                  </a:lnTo>
                  <a:lnTo>
                    <a:pt x="964" y="1"/>
                  </a:lnTo>
                  <a:lnTo>
                    <a:pt x="964" y="670"/>
                  </a:lnTo>
                  <a:lnTo>
                    <a:pt x="0" y="1250"/>
                  </a:lnTo>
                  <a:lnTo>
                    <a:pt x="0" y="1116"/>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5"/>
            <p:cNvSpPr/>
            <p:nvPr/>
          </p:nvSpPr>
          <p:spPr>
            <a:xfrm>
              <a:off x="2682250" y="2649275"/>
              <a:ext cx="2700" cy="16750"/>
            </a:xfrm>
            <a:custGeom>
              <a:avLst/>
              <a:gdLst/>
              <a:ahLst/>
              <a:cxnLst/>
              <a:rect l="l" t="t" r="r" b="b"/>
              <a:pathLst>
                <a:path w="108" h="670" extrusionOk="0">
                  <a:moveTo>
                    <a:pt x="1" y="63"/>
                  </a:moveTo>
                  <a:lnTo>
                    <a:pt x="1" y="598"/>
                  </a:lnTo>
                  <a:lnTo>
                    <a:pt x="108" y="670"/>
                  </a:lnTo>
                  <a:lnTo>
                    <a:pt x="108" y="1"/>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5"/>
            <p:cNvSpPr/>
            <p:nvPr/>
          </p:nvSpPr>
          <p:spPr>
            <a:xfrm>
              <a:off x="2043950" y="2932975"/>
              <a:ext cx="71625" cy="70275"/>
            </a:xfrm>
            <a:custGeom>
              <a:avLst/>
              <a:gdLst/>
              <a:ahLst/>
              <a:cxnLst/>
              <a:rect l="l" t="t" r="r" b="b"/>
              <a:pathLst>
                <a:path w="2865" h="2811" extrusionOk="0">
                  <a:moveTo>
                    <a:pt x="1" y="188"/>
                  </a:moveTo>
                  <a:lnTo>
                    <a:pt x="1" y="1080"/>
                  </a:lnTo>
                  <a:cubicBezTo>
                    <a:pt x="1" y="1178"/>
                    <a:pt x="45" y="1258"/>
                    <a:pt x="135" y="1312"/>
                  </a:cubicBezTo>
                  <a:lnTo>
                    <a:pt x="2632" y="2748"/>
                  </a:lnTo>
                  <a:cubicBezTo>
                    <a:pt x="2739" y="2810"/>
                    <a:pt x="2864" y="2730"/>
                    <a:pt x="2864" y="2614"/>
                  </a:cubicBezTo>
                  <a:lnTo>
                    <a:pt x="2864" y="1722"/>
                  </a:lnTo>
                  <a:cubicBezTo>
                    <a:pt x="2864" y="1633"/>
                    <a:pt x="2811" y="1544"/>
                    <a:pt x="2731" y="1499"/>
                  </a:cubicBezTo>
                  <a:lnTo>
                    <a:pt x="233" y="54"/>
                  </a:lnTo>
                  <a:cubicBezTo>
                    <a:pt x="126" y="0"/>
                    <a:pt x="1" y="72"/>
                    <a:pt x="1" y="188"/>
                  </a:cubicBezTo>
                  <a:close/>
                </a:path>
              </a:pathLst>
            </a:custGeom>
            <a:solidFill>
              <a:srgbClr val="2621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5"/>
            <p:cNvSpPr/>
            <p:nvPr/>
          </p:nvSpPr>
          <p:spPr>
            <a:xfrm>
              <a:off x="2104400" y="3003450"/>
              <a:ext cx="36600" cy="31700"/>
            </a:xfrm>
            <a:custGeom>
              <a:avLst/>
              <a:gdLst/>
              <a:ahLst/>
              <a:cxnLst/>
              <a:rect l="l" t="t" r="r" b="b"/>
              <a:pathLst>
                <a:path w="1464" h="1268" extrusionOk="0">
                  <a:moveTo>
                    <a:pt x="0" y="0"/>
                  </a:moveTo>
                  <a:lnTo>
                    <a:pt x="0" y="429"/>
                  </a:lnTo>
                  <a:lnTo>
                    <a:pt x="1463" y="1267"/>
                  </a:lnTo>
                  <a:lnTo>
                    <a:pt x="1463" y="839"/>
                  </a:lnTo>
                  <a:lnTo>
                    <a:pt x="0"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5"/>
            <p:cNvSpPr/>
            <p:nvPr/>
          </p:nvSpPr>
          <p:spPr>
            <a:xfrm>
              <a:off x="2104400" y="3003450"/>
              <a:ext cx="36600" cy="31700"/>
            </a:xfrm>
            <a:custGeom>
              <a:avLst/>
              <a:gdLst/>
              <a:ahLst/>
              <a:cxnLst/>
              <a:rect l="l" t="t" r="r" b="b"/>
              <a:pathLst>
                <a:path w="1464" h="1268" extrusionOk="0">
                  <a:moveTo>
                    <a:pt x="0" y="0"/>
                  </a:moveTo>
                  <a:lnTo>
                    <a:pt x="54" y="36"/>
                  </a:lnTo>
                  <a:lnTo>
                    <a:pt x="54" y="402"/>
                  </a:lnTo>
                  <a:lnTo>
                    <a:pt x="1463" y="1205"/>
                  </a:lnTo>
                  <a:lnTo>
                    <a:pt x="1463" y="1267"/>
                  </a:lnTo>
                  <a:lnTo>
                    <a:pt x="0" y="429"/>
                  </a:lnTo>
                  <a:lnTo>
                    <a:pt x="0"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5"/>
            <p:cNvSpPr/>
            <p:nvPr/>
          </p:nvSpPr>
          <p:spPr>
            <a:xfrm>
              <a:off x="2104400" y="3003450"/>
              <a:ext cx="1350" cy="10725"/>
            </a:xfrm>
            <a:custGeom>
              <a:avLst/>
              <a:gdLst/>
              <a:ahLst/>
              <a:cxnLst/>
              <a:rect l="l" t="t" r="r" b="b"/>
              <a:pathLst>
                <a:path w="54" h="429" extrusionOk="0">
                  <a:moveTo>
                    <a:pt x="54" y="36"/>
                  </a:moveTo>
                  <a:lnTo>
                    <a:pt x="54" y="402"/>
                  </a:lnTo>
                  <a:lnTo>
                    <a:pt x="0" y="429"/>
                  </a:lnTo>
                  <a:lnTo>
                    <a:pt x="0"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5"/>
            <p:cNvSpPr/>
            <p:nvPr/>
          </p:nvSpPr>
          <p:spPr>
            <a:xfrm>
              <a:off x="2058000" y="2976900"/>
              <a:ext cx="36825" cy="31475"/>
            </a:xfrm>
            <a:custGeom>
              <a:avLst/>
              <a:gdLst/>
              <a:ahLst/>
              <a:cxnLst/>
              <a:rect l="l" t="t" r="r" b="b"/>
              <a:pathLst>
                <a:path w="1473" h="1259" extrusionOk="0">
                  <a:moveTo>
                    <a:pt x="1" y="1"/>
                  </a:moveTo>
                  <a:lnTo>
                    <a:pt x="1" y="429"/>
                  </a:lnTo>
                  <a:lnTo>
                    <a:pt x="1473" y="1259"/>
                  </a:lnTo>
                  <a:lnTo>
                    <a:pt x="1473" y="830"/>
                  </a:lnTo>
                  <a:lnTo>
                    <a:pt x="1"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5"/>
            <p:cNvSpPr/>
            <p:nvPr/>
          </p:nvSpPr>
          <p:spPr>
            <a:xfrm>
              <a:off x="2058000" y="2976900"/>
              <a:ext cx="36825" cy="31475"/>
            </a:xfrm>
            <a:custGeom>
              <a:avLst/>
              <a:gdLst/>
              <a:ahLst/>
              <a:cxnLst/>
              <a:rect l="l" t="t" r="r" b="b"/>
              <a:pathLst>
                <a:path w="1473" h="1259" extrusionOk="0">
                  <a:moveTo>
                    <a:pt x="10" y="1"/>
                  </a:moveTo>
                  <a:lnTo>
                    <a:pt x="63" y="36"/>
                  </a:lnTo>
                  <a:lnTo>
                    <a:pt x="63" y="393"/>
                  </a:lnTo>
                  <a:lnTo>
                    <a:pt x="1473" y="1196"/>
                  </a:lnTo>
                  <a:lnTo>
                    <a:pt x="1473" y="1259"/>
                  </a:lnTo>
                  <a:lnTo>
                    <a:pt x="1" y="429"/>
                  </a:lnTo>
                  <a:lnTo>
                    <a:pt x="1"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5"/>
            <p:cNvSpPr/>
            <p:nvPr/>
          </p:nvSpPr>
          <p:spPr>
            <a:xfrm>
              <a:off x="2058000" y="2976900"/>
              <a:ext cx="1600" cy="10725"/>
            </a:xfrm>
            <a:custGeom>
              <a:avLst/>
              <a:gdLst/>
              <a:ahLst/>
              <a:cxnLst/>
              <a:rect l="l" t="t" r="r" b="b"/>
              <a:pathLst>
                <a:path w="64" h="429" extrusionOk="0">
                  <a:moveTo>
                    <a:pt x="63" y="36"/>
                  </a:moveTo>
                  <a:lnTo>
                    <a:pt x="63" y="393"/>
                  </a:lnTo>
                  <a:lnTo>
                    <a:pt x="1" y="429"/>
                  </a:lnTo>
                  <a:lnTo>
                    <a:pt x="10"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5"/>
            <p:cNvSpPr/>
            <p:nvPr/>
          </p:nvSpPr>
          <p:spPr>
            <a:xfrm>
              <a:off x="2012050" y="2950800"/>
              <a:ext cx="36825" cy="31475"/>
            </a:xfrm>
            <a:custGeom>
              <a:avLst/>
              <a:gdLst/>
              <a:ahLst/>
              <a:cxnLst/>
              <a:rect l="l" t="t" r="r" b="b"/>
              <a:pathLst>
                <a:path w="1473" h="1259" extrusionOk="0">
                  <a:moveTo>
                    <a:pt x="1" y="1"/>
                  </a:moveTo>
                  <a:lnTo>
                    <a:pt x="1" y="420"/>
                  </a:lnTo>
                  <a:lnTo>
                    <a:pt x="1473" y="1259"/>
                  </a:lnTo>
                  <a:lnTo>
                    <a:pt x="1473" y="831"/>
                  </a:lnTo>
                  <a:lnTo>
                    <a:pt x="1"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5"/>
            <p:cNvSpPr/>
            <p:nvPr/>
          </p:nvSpPr>
          <p:spPr>
            <a:xfrm>
              <a:off x="2012050" y="2950800"/>
              <a:ext cx="36825" cy="31475"/>
            </a:xfrm>
            <a:custGeom>
              <a:avLst/>
              <a:gdLst/>
              <a:ahLst/>
              <a:cxnLst/>
              <a:rect l="l" t="t" r="r" b="b"/>
              <a:pathLst>
                <a:path w="1473" h="1259" extrusionOk="0">
                  <a:moveTo>
                    <a:pt x="1" y="1"/>
                  </a:moveTo>
                  <a:lnTo>
                    <a:pt x="63" y="28"/>
                  </a:lnTo>
                  <a:lnTo>
                    <a:pt x="63" y="393"/>
                  </a:lnTo>
                  <a:lnTo>
                    <a:pt x="1473" y="1196"/>
                  </a:lnTo>
                  <a:lnTo>
                    <a:pt x="1473" y="1259"/>
                  </a:lnTo>
                  <a:lnTo>
                    <a:pt x="1" y="420"/>
                  </a:lnTo>
                  <a:lnTo>
                    <a:pt x="1"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5"/>
            <p:cNvSpPr/>
            <p:nvPr/>
          </p:nvSpPr>
          <p:spPr>
            <a:xfrm>
              <a:off x="2012050" y="2950800"/>
              <a:ext cx="1600" cy="10525"/>
            </a:xfrm>
            <a:custGeom>
              <a:avLst/>
              <a:gdLst/>
              <a:ahLst/>
              <a:cxnLst/>
              <a:rect l="l" t="t" r="r" b="b"/>
              <a:pathLst>
                <a:path w="64" h="421" extrusionOk="0">
                  <a:moveTo>
                    <a:pt x="63" y="28"/>
                  </a:moveTo>
                  <a:lnTo>
                    <a:pt x="63" y="393"/>
                  </a:lnTo>
                  <a:lnTo>
                    <a:pt x="1" y="420"/>
                  </a:lnTo>
                  <a:lnTo>
                    <a:pt x="1"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5"/>
            <p:cNvSpPr/>
            <p:nvPr/>
          </p:nvSpPr>
          <p:spPr>
            <a:xfrm>
              <a:off x="1960775" y="2949925"/>
              <a:ext cx="236875" cy="137625"/>
            </a:xfrm>
            <a:custGeom>
              <a:avLst/>
              <a:gdLst/>
              <a:ahLst/>
              <a:cxnLst/>
              <a:rect l="l" t="t" r="r" b="b"/>
              <a:pathLst>
                <a:path w="9475" h="5505" extrusionOk="0">
                  <a:moveTo>
                    <a:pt x="9474" y="5389"/>
                  </a:moveTo>
                  <a:lnTo>
                    <a:pt x="0" y="0"/>
                  </a:lnTo>
                  <a:lnTo>
                    <a:pt x="0" y="116"/>
                  </a:lnTo>
                  <a:lnTo>
                    <a:pt x="9474" y="5505"/>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5"/>
            <p:cNvSpPr/>
            <p:nvPr/>
          </p:nvSpPr>
          <p:spPr>
            <a:xfrm>
              <a:off x="2197625" y="3078375"/>
              <a:ext cx="10500" cy="9175"/>
            </a:xfrm>
            <a:custGeom>
              <a:avLst/>
              <a:gdLst/>
              <a:ahLst/>
              <a:cxnLst/>
              <a:rect l="l" t="t" r="r" b="b"/>
              <a:pathLst>
                <a:path w="420" h="367" extrusionOk="0">
                  <a:moveTo>
                    <a:pt x="0" y="367"/>
                  </a:moveTo>
                  <a:lnTo>
                    <a:pt x="420" y="126"/>
                  </a:lnTo>
                  <a:lnTo>
                    <a:pt x="420" y="1"/>
                  </a:lnTo>
                  <a:lnTo>
                    <a:pt x="0" y="251"/>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5"/>
            <p:cNvSpPr/>
            <p:nvPr/>
          </p:nvSpPr>
          <p:spPr>
            <a:xfrm>
              <a:off x="1960775" y="2943675"/>
              <a:ext cx="247350" cy="140975"/>
            </a:xfrm>
            <a:custGeom>
              <a:avLst/>
              <a:gdLst/>
              <a:ahLst/>
              <a:cxnLst/>
              <a:rect l="l" t="t" r="r" b="b"/>
              <a:pathLst>
                <a:path w="9894" h="5639" extrusionOk="0">
                  <a:moveTo>
                    <a:pt x="0" y="250"/>
                  </a:moveTo>
                  <a:lnTo>
                    <a:pt x="419" y="0"/>
                  </a:lnTo>
                  <a:lnTo>
                    <a:pt x="9894" y="5389"/>
                  </a:lnTo>
                  <a:lnTo>
                    <a:pt x="9474" y="5639"/>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5"/>
            <p:cNvSpPr/>
            <p:nvPr/>
          </p:nvSpPr>
          <p:spPr>
            <a:xfrm>
              <a:off x="2411275" y="2714625"/>
              <a:ext cx="385650" cy="242900"/>
            </a:xfrm>
            <a:custGeom>
              <a:avLst/>
              <a:gdLst/>
              <a:ahLst/>
              <a:cxnLst/>
              <a:rect l="l" t="t" r="r" b="b"/>
              <a:pathLst>
                <a:path w="15426" h="9716" extrusionOk="0">
                  <a:moveTo>
                    <a:pt x="10" y="9564"/>
                  </a:moveTo>
                  <a:cubicBezTo>
                    <a:pt x="10" y="9617"/>
                    <a:pt x="10" y="9662"/>
                    <a:pt x="1" y="9716"/>
                  </a:cubicBezTo>
                  <a:lnTo>
                    <a:pt x="15363" y="456"/>
                  </a:lnTo>
                  <a:cubicBezTo>
                    <a:pt x="15363" y="438"/>
                    <a:pt x="15363" y="429"/>
                    <a:pt x="15372" y="411"/>
                  </a:cubicBezTo>
                  <a:cubicBezTo>
                    <a:pt x="15372" y="340"/>
                    <a:pt x="15381" y="259"/>
                    <a:pt x="15398" y="188"/>
                  </a:cubicBezTo>
                  <a:cubicBezTo>
                    <a:pt x="15407" y="126"/>
                    <a:pt x="15416" y="63"/>
                    <a:pt x="15425" y="1"/>
                  </a:cubicBezTo>
                  <a:lnTo>
                    <a:pt x="1" y="9394"/>
                  </a:lnTo>
                  <a:cubicBezTo>
                    <a:pt x="10" y="9448"/>
                    <a:pt x="10" y="9501"/>
                    <a:pt x="10" y="9555"/>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5"/>
            <p:cNvSpPr/>
            <p:nvPr/>
          </p:nvSpPr>
          <p:spPr>
            <a:xfrm>
              <a:off x="2410175" y="2719300"/>
              <a:ext cx="386075" cy="248275"/>
            </a:xfrm>
            <a:custGeom>
              <a:avLst/>
              <a:gdLst/>
              <a:ahLst/>
              <a:cxnLst/>
              <a:rect l="l" t="t" r="r" b="b"/>
              <a:pathLst>
                <a:path w="15443" h="9931" extrusionOk="0">
                  <a:moveTo>
                    <a:pt x="0" y="9930"/>
                  </a:moveTo>
                  <a:lnTo>
                    <a:pt x="9" y="9921"/>
                  </a:lnTo>
                  <a:lnTo>
                    <a:pt x="15416" y="643"/>
                  </a:lnTo>
                  <a:cubicBezTo>
                    <a:pt x="15407" y="572"/>
                    <a:pt x="15407" y="492"/>
                    <a:pt x="15407" y="411"/>
                  </a:cubicBezTo>
                  <a:lnTo>
                    <a:pt x="15407" y="393"/>
                  </a:lnTo>
                  <a:cubicBezTo>
                    <a:pt x="15407" y="349"/>
                    <a:pt x="15407" y="313"/>
                    <a:pt x="15407" y="269"/>
                  </a:cubicBezTo>
                  <a:cubicBezTo>
                    <a:pt x="15407" y="251"/>
                    <a:pt x="15407" y="242"/>
                    <a:pt x="15416" y="224"/>
                  </a:cubicBezTo>
                  <a:cubicBezTo>
                    <a:pt x="15416" y="153"/>
                    <a:pt x="15425" y="72"/>
                    <a:pt x="15442" y="1"/>
                  </a:cubicBezTo>
                  <a:lnTo>
                    <a:pt x="54" y="9368"/>
                  </a:lnTo>
                  <a:lnTo>
                    <a:pt x="54" y="9377"/>
                  </a:lnTo>
                  <a:cubicBezTo>
                    <a:pt x="54" y="9430"/>
                    <a:pt x="54" y="9475"/>
                    <a:pt x="45" y="9529"/>
                  </a:cubicBezTo>
                  <a:cubicBezTo>
                    <a:pt x="45" y="9546"/>
                    <a:pt x="45" y="9564"/>
                    <a:pt x="45" y="9582"/>
                  </a:cubicBezTo>
                  <a:cubicBezTo>
                    <a:pt x="36" y="9645"/>
                    <a:pt x="36" y="9707"/>
                    <a:pt x="27" y="9761"/>
                  </a:cubicBezTo>
                  <a:cubicBezTo>
                    <a:pt x="18" y="9823"/>
                    <a:pt x="9" y="9868"/>
                    <a:pt x="0" y="993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5"/>
            <p:cNvSpPr/>
            <p:nvPr/>
          </p:nvSpPr>
          <p:spPr>
            <a:xfrm>
              <a:off x="2883200" y="2622750"/>
              <a:ext cx="72950" cy="53100"/>
            </a:xfrm>
            <a:custGeom>
              <a:avLst/>
              <a:gdLst/>
              <a:ahLst/>
              <a:cxnLst/>
              <a:rect l="l" t="t" r="r" b="b"/>
              <a:pathLst>
                <a:path w="2918" h="2124" extrusionOk="0">
                  <a:moveTo>
                    <a:pt x="1" y="1767"/>
                  </a:moveTo>
                  <a:cubicBezTo>
                    <a:pt x="10" y="1811"/>
                    <a:pt x="18" y="1865"/>
                    <a:pt x="27" y="1918"/>
                  </a:cubicBezTo>
                  <a:cubicBezTo>
                    <a:pt x="36" y="1981"/>
                    <a:pt x="45" y="2052"/>
                    <a:pt x="45" y="2123"/>
                  </a:cubicBezTo>
                  <a:lnTo>
                    <a:pt x="2918" y="411"/>
                  </a:lnTo>
                  <a:lnTo>
                    <a:pt x="2918"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5"/>
            <p:cNvSpPr/>
            <p:nvPr/>
          </p:nvSpPr>
          <p:spPr>
            <a:xfrm>
              <a:off x="2883875" y="2626975"/>
              <a:ext cx="72275" cy="57350"/>
            </a:xfrm>
            <a:custGeom>
              <a:avLst/>
              <a:gdLst/>
              <a:ahLst/>
              <a:cxnLst/>
              <a:rect l="l" t="t" r="r" b="b"/>
              <a:pathLst>
                <a:path w="2891" h="2294" extrusionOk="0">
                  <a:moveTo>
                    <a:pt x="18" y="2044"/>
                  </a:moveTo>
                  <a:cubicBezTo>
                    <a:pt x="18" y="2124"/>
                    <a:pt x="18" y="2213"/>
                    <a:pt x="9" y="2293"/>
                  </a:cubicBezTo>
                  <a:lnTo>
                    <a:pt x="2079" y="1098"/>
                  </a:lnTo>
                  <a:lnTo>
                    <a:pt x="2891" y="616"/>
                  </a:lnTo>
                  <a:lnTo>
                    <a:pt x="2891" y="1"/>
                  </a:lnTo>
                  <a:lnTo>
                    <a:pt x="0" y="1749"/>
                  </a:lnTo>
                  <a:cubicBezTo>
                    <a:pt x="9" y="1812"/>
                    <a:pt x="18" y="1883"/>
                    <a:pt x="18" y="1954"/>
                  </a:cubicBezTo>
                  <a:cubicBezTo>
                    <a:pt x="18" y="1990"/>
                    <a:pt x="18" y="2017"/>
                    <a:pt x="18" y="2044"/>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5"/>
            <p:cNvSpPr/>
            <p:nvPr/>
          </p:nvSpPr>
          <p:spPr>
            <a:xfrm>
              <a:off x="2948100" y="2576800"/>
              <a:ext cx="26125" cy="48875"/>
            </a:xfrm>
            <a:custGeom>
              <a:avLst/>
              <a:gdLst/>
              <a:ahLst/>
              <a:cxnLst/>
              <a:rect l="l" t="t" r="r" b="b"/>
              <a:pathLst>
                <a:path w="1045" h="1955" extrusionOk="0">
                  <a:moveTo>
                    <a:pt x="1" y="598"/>
                  </a:moveTo>
                  <a:lnTo>
                    <a:pt x="1044" y="0"/>
                  </a:lnTo>
                  <a:lnTo>
                    <a:pt x="1044" y="1356"/>
                  </a:lnTo>
                  <a:lnTo>
                    <a:pt x="1" y="1954"/>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5"/>
            <p:cNvSpPr/>
            <p:nvPr/>
          </p:nvSpPr>
          <p:spPr>
            <a:xfrm>
              <a:off x="2937850" y="2585725"/>
              <a:ext cx="10275" cy="39950"/>
            </a:xfrm>
            <a:custGeom>
              <a:avLst/>
              <a:gdLst/>
              <a:ahLst/>
              <a:cxnLst/>
              <a:rect l="l" t="t" r="r" b="b"/>
              <a:pathLst>
                <a:path w="411" h="1598" extrusionOk="0">
                  <a:moveTo>
                    <a:pt x="411" y="1597"/>
                  </a:moveTo>
                  <a:lnTo>
                    <a:pt x="0" y="1356"/>
                  </a:lnTo>
                  <a:lnTo>
                    <a:pt x="0" y="0"/>
                  </a:lnTo>
                  <a:lnTo>
                    <a:pt x="411" y="24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5"/>
            <p:cNvSpPr/>
            <p:nvPr/>
          </p:nvSpPr>
          <p:spPr>
            <a:xfrm>
              <a:off x="2937850" y="2570550"/>
              <a:ext cx="36375" cy="21225"/>
            </a:xfrm>
            <a:custGeom>
              <a:avLst/>
              <a:gdLst/>
              <a:ahLst/>
              <a:cxnLst/>
              <a:rect l="l" t="t" r="r" b="b"/>
              <a:pathLst>
                <a:path w="1455" h="849" extrusionOk="0">
                  <a:moveTo>
                    <a:pt x="1454" y="250"/>
                  </a:moveTo>
                  <a:lnTo>
                    <a:pt x="1035" y="1"/>
                  </a:lnTo>
                  <a:lnTo>
                    <a:pt x="0" y="607"/>
                  </a:lnTo>
                  <a:lnTo>
                    <a:pt x="411" y="848"/>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5"/>
            <p:cNvSpPr/>
            <p:nvPr/>
          </p:nvSpPr>
          <p:spPr>
            <a:xfrm>
              <a:off x="2211675" y="2961300"/>
              <a:ext cx="9175" cy="20325"/>
            </a:xfrm>
            <a:custGeom>
              <a:avLst/>
              <a:gdLst/>
              <a:ahLst/>
              <a:cxnLst/>
              <a:rect l="l" t="t" r="r" b="b"/>
              <a:pathLst>
                <a:path w="367" h="813" extrusionOk="0">
                  <a:moveTo>
                    <a:pt x="366" y="0"/>
                  </a:moveTo>
                  <a:lnTo>
                    <a:pt x="366" y="616"/>
                  </a:lnTo>
                  <a:lnTo>
                    <a:pt x="0" y="812"/>
                  </a:lnTo>
                  <a:lnTo>
                    <a:pt x="0" y="223"/>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5"/>
            <p:cNvSpPr/>
            <p:nvPr/>
          </p:nvSpPr>
          <p:spPr>
            <a:xfrm>
              <a:off x="2208100" y="2531075"/>
              <a:ext cx="748050" cy="442075"/>
            </a:xfrm>
            <a:custGeom>
              <a:avLst/>
              <a:gdLst/>
              <a:ahLst/>
              <a:cxnLst/>
              <a:rect l="l" t="t" r="r" b="b"/>
              <a:pathLst>
                <a:path w="29922" h="17683" extrusionOk="0">
                  <a:moveTo>
                    <a:pt x="1" y="17281"/>
                  </a:moveTo>
                  <a:lnTo>
                    <a:pt x="1" y="17682"/>
                  </a:lnTo>
                  <a:lnTo>
                    <a:pt x="29922" y="402"/>
                  </a:lnTo>
                  <a:lnTo>
                    <a:pt x="29922"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5"/>
            <p:cNvSpPr/>
            <p:nvPr/>
          </p:nvSpPr>
          <p:spPr>
            <a:xfrm>
              <a:off x="2208100" y="2535100"/>
              <a:ext cx="748050" cy="441825"/>
            </a:xfrm>
            <a:custGeom>
              <a:avLst/>
              <a:gdLst/>
              <a:ahLst/>
              <a:cxnLst/>
              <a:rect l="l" t="t" r="r" b="b"/>
              <a:pathLst>
                <a:path w="29922" h="17673" extrusionOk="0">
                  <a:moveTo>
                    <a:pt x="1" y="17271"/>
                  </a:moveTo>
                  <a:lnTo>
                    <a:pt x="1" y="17673"/>
                  </a:lnTo>
                  <a:lnTo>
                    <a:pt x="29922" y="402"/>
                  </a:lnTo>
                  <a:lnTo>
                    <a:pt x="29922"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5"/>
            <p:cNvSpPr/>
            <p:nvPr/>
          </p:nvSpPr>
          <p:spPr>
            <a:xfrm>
              <a:off x="2693400" y="2636800"/>
              <a:ext cx="4050" cy="123125"/>
            </a:xfrm>
            <a:custGeom>
              <a:avLst/>
              <a:gdLst/>
              <a:ahLst/>
              <a:cxnLst/>
              <a:rect l="l" t="t" r="r" b="b"/>
              <a:pathLst>
                <a:path w="162" h="4925" extrusionOk="0">
                  <a:moveTo>
                    <a:pt x="1" y="4925"/>
                  </a:moveTo>
                  <a:lnTo>
                    <a:pt x="161" y="4826"/>
                  </a:lnTo>
                  <a:lnTo>
                    <a:pt x="161" y="0"/>
                  </a:lnTo>
                  <a:lnTo>
                    <a:pt x="1" y="98"/>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5"/>
            <p:cNvSpPr/>
            <p:nvPr/>
          </p:nvSpPr>
          <p:spPr>
            <a:xfrm>
              <a:off x="2477300" y="2756775"/>
              <a:ext cx="30800" cy="44200"/>
            </a:xfrm>
            <a:custGeom>
              <a:avLst/>
              <a:gdLst/>
              <a:ahLst/>
              <a:cxnLst/>
              <a:rect l="l" t="t" r="r" b="b"/>
              <a:pathLst>
                <a:path w="1232" h="1768" extrusionOk="0">
                  <a:moveTo>
                    <a:pt x="776" y="1767"/>
                  </a:moveTo>
                  <a:cubicBezTo>
                    <a:pt x="848" y="1767"/>
                    <a:pt x="928" y="1749"/>
                    <a:pt x="991" y="1714"/>
                  </a:cubicBezTo>
                  <a:cubicBezTo>
                    <a:pt x="1142" y="1633"/>
                    <a:pt x="1231" y="1482"/>
                    <a:pt x="1231" y="1312"/>
                  </a:cubicBezTo>
                  <a:lnTo>
                    <a:pt x="1231" y="179"/>
                  </a:lnTo>
                  <a:cubicBezTo>
                    <a:pt x="1231" y="81"/>
                    <a:pt x="1151" y="1"/>
                    <a:pt x="1053" y="1"/>
                  </a:cubicBezTo>
                  <a:cubicBezTo>
                    <a:pt x="955" y="1"/>
                    <a:pt x="875" y="81"/>
                    <a:pt x="875" y="179"/>
                  </a:cubicBezTo>
                  <a:lnTo>
                    <a:pt x="875" y="1312"/>
                  </a:lnTo>
                  <a:cubicBezTo>
                    <a:pt x="875" y="1366"/>
                    <a:pt x="839" y="1392"/>
                    <a:pt x="821" y="1401"/>
                  </a:cubicBezTo>
                  <a:cubicBezTo>
                    <a:pt x="812" y="1410"/>
                    <a:pt x="768" y="1428"/>
                    <a:pt x="723" y="1401"/>
                  </a:cubicBezTo>
                  <a:lnTo>
                    <a:pt x="295" y="1125"/>
                  </a:lnTo>
                  <a:cubicBezTo>
                    <a:pt x="214" y="1071"/>
                    <a:pt x="98" y="1098"/>
                    <a:pt x="54" y="1178"/>
                  </a:cubicBezTo>
                  <a:cubicBezTo>
                    <a:pt x="0" y="1259"/>
                    <a:pt x="27" y="1366"/>
                    <a:pt x="107" y="1419"/>
                  </a:cubicBezTo>
                  <a:lnTo>
                    <a:pt x="536" y="1696"/>
                  </a:lnTo>
                  <a:cubicBezTo>
                    <a:pt x="607" y="1749"/>
                    <a:pt x="687" y="1767"/>
                    <a:pt x="776" y="1767"/>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5"/>
            <p:cNvSpPr/>
            <p:nvPr/>
          </p:nvSpPr>
          <p:spPr>
            <a:xfrm>
              <a:off x="2484650" y="2746750"/>
              <a:ext cx="46875" cy="43275"/>
            </a:xfrm>
            <a:custGeom>
              <a:avLst/>
              <a:gdLst/>
              <a:ahLst/>
              <a:cxnLst/>
              <a:rect l="l" t="t" r="r" b="b"/>
              <a:pathLst>
                <a:path w="1875" h="1731" extrusionOk="0">
                  <a:moveTo>
                    <a:pt x="242" y="892"/>
                  </a:moveTo>
                  <a:cubicBezTo>
                    <a:pt x="242" y="892"/>
                    <a:pt x="242" y="892"/>
                    <a:pt x="242" y="892"/>
                  </a:cubicBezTo>
                  <a:cubicBezTo>
                    <a:pt x="429" y="999"/>
                    <a:pt x="607" y="1106"/>
                    <a:pt x="786" y="1205"/>
                  </a:cubicBezTo>
                  <a:cubicBezTo>
                    <a:pt x="893" y="1267"/>
                    <a:pt x="1000" y="1321"/>
                    <a:pt x="1107" y="1392"/>
                  </a:cubicBezTo>
                  <a:cubicBezTo>
                    <a:pt x="1134" y="1410"/>
                    <a:pt x="1160" y="1437"/>
                    <a:pt x="1187" y="1463"/>
                  </a:cubicBezTo>
                  <a:cubicBezTo>
                    <a:pt x="1196" y="1481"/>
                    <a:pt x="1205" y="1508"/>
                    <a:pt x="1223" y="1526"/>
                  </a:cubicBezTo>
                  <a:cubicBezTo>
                    <a:pt x="1250" y="1579"/>
                    <a:pt x="1321" y="1624"/>
                    <a:pt x="1383" y="1642"/>
                  </a:cubicBezTo>
                  <a:cubicBezTo>
                    <a:pt x="1598" y="1731"/>
                    <a:pt x="1776" y="1526"/>
                    <a:pt x="1821" y="1329"/>
                  </a:cubicBezTo>
                  <a:cubicBezTo>
                    <a:pt x="1874" y="1089"/>
                    <a:pt x="1776" y="794"/>
                    <a:pt x="1589" y="634"/>
                  </a:cubicBezTo>
                  <a:cubicBezTo>
                    <a:pt x="1419" y="482"/>
                    <a:pt x="1214" y="366"/>
                    <a:pt x="1018" y="250"/>
                  </a:cubicBezTo>
                  <a:cubicBezTo>
                    <a:pt x="804" y="134"/>
                    <a:pt x="572" y="0"/>
                    <a:pt x="322" y="72"/>
                  </a:cubicBezTo>
                  <a:cubicBezTo>
                    <a:pt x="197" y="107"/>
                    <a:pt x="99" y="188"/>
                    <a:pt x="36" y="295"/>
                  </a:cubicBezTo>
                  <a:cubicBezTo>
                    <a:pt x="1" y="348"/>
                    <a:pt x="10" y="384"/>
                    <a:pt x="36" y="446"/>
                  </a:cubicBezTo>
                  <a:cubicBezTo>
                    <a:pt x="63" y="500"/>
                    <a:pt x="90" y="553"/>
                    <a:pt x="99" y="616"/>
                  </a:cubicBezTo>
                  <a:cubicBezTo>
                    <a:pt x="99" y="660"/>
                    <a:pt x="90" y="696"/>
                    <a:pt x="108" y="750"/>
                  </a:cubicBezTo>
                  <a:cubicBezTo>
                    <a:pt x="135" y="812"/>
                    <a:pt x="179" y="857"/>
                    <a:pt x="242" y="892"/>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5"/>
            <p:cNvSpPr/>
            <p:nvPr/>
          </p:nvSpPr>
          <p:spPr>
            <a:xfrm>
              <a:off x="2482650" y="2746750"/>
              <a:ext cx="43950" cy="45950"/>
            </a:xfrm>
            <a:custGeom>
              <a:avLst/>
              <a:gdLst/>
              <a:ahLst/>
              <a:cxnLst/>
              <a:rect l="l" t="t" r="r" b="b"/>
              <a:pathLst>
                <a:path w="1758" h="1838" extrusionOk="0">
                  <a:moveTo>
                    <a:pt x="188" y="990"/>
                  </a:moveTo>
                  <a:cubicBezTo>
                    <a:pt x="259" y="1053"/>
                    <a:pt x="348" y="1098"/>
                    <a:pt x="438" y="1151"/>
                  </a:cubicBezTo>
                  <a:cubicBezTo>
                    <a:pt x="589" y="1240"/>
                    <a:pt x="750" y="1329"/>
                    <a:pt x="901" y="1419"/>
                  </a:cubicBezTo>
                  <a:cubicBezTo>
                    <a:pt x="1098" y="1535"/>
                    <a:pt x="1481" y="1838"/>
                    <a:pt x="1669" y="1570"/>
                  </a:cubicBezTo>
                  <a:cubicBezTo>
                    <a:pt x="1758" y="1445"/>
                    <a:pt x="1749" y="1240"/>
                    <a:pt x="1704" y="1098"/>
                  </a:cubicBezTo>
                  <a:cubicBezTo>
                    <a:pt x="1669" y="964"/>
                    <a:pt x="1588" y="857"/>
                    <a:pt x="1499" y="750"/>
                  </a:cubicBezTo>
                  <a:cubicBezTo>
                    <a:pt x="1419" y="669"/>
                    <a:pt x="1303" y="616"/>
                    <a:pt x="1205" y="562"/>
                  </a:cubicBezTo>
                  <a:cubicBezTo>
                    <a:pt x="1089" y="500"/>
                    <a:pt x="964" y="428"/>
                    <a:pt x="848" y="357"/>
                  </a:cubicBezTo>
                  <a:cubicBezTo>
                    <a:pt x="643" y="241"/>
                    <a:pt x="375" y="0"/>
                    <a:pt x="143" y="179"/>
                  </a:cubicBezTo>
                  <a:cubicBezTo>
                    <a:pt x="45" y="259"/>
                    <a:pt x="18" y="375"/>
                    <a:pt x="9" y="500"/>
                  </a:cubicBezTo>
                  <a:cubicBezTo>
                    <a:pt x="9" y="625"/>
                    <a:pt x="0" y="767"/>
                    <a:pt x="81" y="874"/>
                  </a:cubicBezTo>
                  <a:cubicBezTo>
                    <a:pt x="107" y="919"/>
                    <a:pt x="143" y="955"/>
                    <a:pt x="188" y="99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5"/>
            <p:cNvSpPr/>
            <p:nvPr/>
          </p:nvSpPr>
          <p:spPr>
            <a:xfrm>
              <a:off x="2208100" y="2951475"/>
              <a:ext cx="22550" cy="57125"/>
            </a:xfrm>
            <a:custGeom>
              <a:avLst/>
              <a:gdLst/>
              <a:ahLst/>
              <a:cxnLst/>
              <a:rect l="l" t="t" r="r" b="b"/>
              <a:pathLst>
                <a:path w="902" h="2285" extrusionOk="0">
                  <a:moveTo>
                    <a:pt x="1" y="536"/>
                  </a:moveTo>
                  <a:lnTo>
                    <a:pt x="902" y="1"/>
                  </a:lnTo>
                  <a:lnTo>
                    <a:pt x="902" y="1749"/>
                  </a:lnTo>
                  <a:lnTo>
                    <a:pt x="1" y="228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5"/>
            <p:cNvSpPr/>
            <p:nvPr/>
          </p:nvSpPr>
          <p:spPr>
            <a:xfrm>
              <a:off x="2211675" y="2957725"/>
              <a:ext cx="15400" cy="44625"/>
            </a:xfrm>
            <a:custGeom>
              <a:avLst/>
              <a:gdLst/>
              <a:ahLst/>
              <a:cxnLst/>
              <a:rect l="l" t="t" r="r" b="b"/>
              <a:pathLst>
                <a:path w="616" h="1785" extrusionOk="0">
                  <a:moveTo>
                    <a:pt x="0" y="366"/>
                  </a:moveTo>
                  <a:lnTo>
                    <a:pt x="616" y="0"/>
                  </a:lnTo>
                  <a:lnTo>
                    <a:pt x="616" y="1419"/>
                  </a:lnTo>
                  <a:lnTo>
                    <a:pt x="0" y="1785"/>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5"/>
            <p:cNvSpPr/>
            <p:nvPr/>
          </p:nvSpPr>
          <p:spPr>
            <a:xfrm>
              <a:off x="2211675" y="2957725"/>
              <a:ext cx="15400" cy="44625"/>
            </a:xfrm>
            <a:custGeom>
              <a:avLst/>
              <a:gdLst/>
              <a:ahLst/>
              <a:cxnLst/>
              <a:rect l="l" t="t" r="r" b="b"/>
              <a:pathLst>
                <a:path w="616" h="1785" extrusionOk="0">
                  <a:moveTo>
                    <a:pt x="366" y="143"/>
                  </a:moveTo>
                  <a:lnTo>
                    <a:pt x="366" y="1285"/>
                  </a:lnTo>
                  <a:lnTo>
                    <a:pt x="0" y="1517"/>
                  </a:lnTo>
                  <a:lnTo>
                    <a:pt x="0" y="1785"/>
                  </a:lnTo>
                  <a:lnTo>
                    <a:pt x="616" y="1419"/>
                  </a:lnTo>
                  <a:lnTo>
                    <a:pt x="616"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5"/>
            <p:cNvSpPr/>
            <p:nvPr/>
          </p:nvSpPr>
          <p:spPr>
            <a:xfrm>
              <a:off x="2211675" y="2989850"/>
              <a:ext cx="15400" cy="12500"/>
            </a:xfrm>
            <a:custGeom>
              <a:avLst/>
              <a:gdLst/>
              <a:ahLst/>
              <a:cxnLst/>
              <a:rect l="l" t="t" r="r" b="b"/>
              <a:pathLst>
                <a:path w="616" h="500" extrusionOk="0">
                  <a:moveTo>
                    <a:pt x="616" y="134"/>
                  </a:moveTo>
                  <a:lnTo>
                    <a:pt x="366" y="0"/>
                  </a:lnTo>
                  <a:lnTo>
                    <a:pt x="0" y="232"/>
                  </a:lnTo>
                  <a:lnTo>
                    <a:pt x="0" y="50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5"/>
            <p:cNvSpPr/>
            <p:nvPr/>
          </p:nvSpPr>
          <p:spPr>
            <a:xfrm>
              <a:off x="2465475" y="2774400"/>
              <a:ext cx="4250" cy="123350"/>
            </a:xfrm>
            <a:custGeom>
              <a:avLst/>
              <a:gdLst/>
              <a:ahLst/>
              <a:cxnLst/>
              <a:rect l="l" t="t" r="r" b="b"/>
              <a:pathLst>
                <a:path w="170" h="4934" extrusionOk="0">
                  <a:moveTo>
                    <a:pt x="0" y="99"/>
                  </a:moveTo>
                  <a:lnTo>
                    <a:pt x="0" y="4934"/>
                  </a:lnTo>
                  <a:lnTo>
                    <a:pt x="170" y="4836"/>
                  </a:lnTo>
                  <a:lnTo>
                    <a:pt x="170" y="0"/>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5"/>
            <p:cNvSpPr/>
            <p:nvPr/>
          </p:nvSpPr>
          <p:spPr>
            <a:xfrm>
              <a:off x="2844625" y="2545350"/>
              <a:ext cx="4250" cy="73625"/>
            </a:xfrm>
            <a:custGeom>
              <a:avLst/>
              <a:gdLst/>
              <a:ahLst/>
              <a:cxnLst/>
              <a:rect l="l" t="t" r="r" b="b"/>
              <a:pathLst>
                <a:path w="170" h="2945" extrusionOk="0">
                  <a:moveTo>
                    <a:pt x="0" y="99"/>
                  </a:moveTo>
                  <a:lnTo>
                    <a:pt x="0" y="2944"/>
                  </a:lnTo>
                  <a:lnTo>
                    <a:pt x="170" y="2846"/>
                  </a:lnTo>
                  <a:lnTo>
                    <a:pt x="170" y="1"/>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5"/>
            <p:cNvSpPr/>
            <p:nvPr/>
          </p:nvSpPr>
          <p:spPr>
            <a:xfrm>
              <a:off x="4298300" y="3509700"/>
              <a:ext cx="55775" cy="77425"/>
            </a:xfrm>
            <a:custGeom>
              <a:avLst/>
              <a:gdLst/>
              <a:ahLst/>
              <a:cxnLst/>
              <a:rect l="l" t="t" r="r" b="b"/>
              <a:pathLst>
                <a:path w="2231" h="3097" extrusionOk="0">
                  <a:moveTo>
                    <a:pt x="2231" y="1321"/>
                  </a:moveTo>
                  <a:lnTo>
                    <a:pt x="1" y="1"/>
                  </a:lnTo>
                  <a:lnTo>
                    <a:pt x="1" y="1776"/>
                  </a:lnTo>
                  <a:lnTo>
                    <a:pt x="2231" y="309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5"/>
            <p:cNvSpPr/>
            <p:nvPr/>
          </p:nvSpPr>
          <p:spPr>
            <a:xfrm>
              <a:off x="4354050" y="3535800"/>
              <a:ext cx="11625" cy="51325"/>
            </a:xfrm>
            <a:custGeom>
              <a:avLst/>
              <a:gdLst/>
              <a:ahLst/>
              <a:cxnLst/>
              <a:rect l="l" t="t" r="r" b="b"/>
              <a:pathLst>
                <a:path w="465" h="2053" extrusionOk="0">
                  <a:moveTo>
                    <a:pt x="1" y="857"/>
                  </a:moveTo>
                  <a:lnTo>
                    <a:pt x="1" y="2053"/>
                  </a:lnTo>
                  <a:lnTo>
                    <a:pt x="465" y="1776"/>
                  </a:lnTo>
                  <a:lnTo>
                    <a:pt x="465" y="1"/>
                  </a:lnTo>
                  <a:lnTo>
                    <a:pt x="1" y="27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5"/>
            <p:cNvSpPr/>
            <p:nvPr/>
          </p:nvSpPr>
          <p:spPr>
            <a:xfrm>
              <a:off x="4298300" y="3502800"/>
              <a:ext cx="67375" cy="39950"/>
            </a:xfrm>
            <a:custGeom>
              <a:avLst/>
              <a:gdLst/>
              <a:ahLst/>
              <a:cxnLst/>
              <a:rect l="l" t="t" r="r" b="b"/>
              <a:pathLst>
                <a:path w="2695" h="1598" extrusionOk="0">
                  <a:moveTo>
                    <a:pt x="1" y="277"/>
                  </a:moveTo>
                  <a:lnTo>
                    <a:pt x="473" y="0"/>
                  </a:lnTo>
                  <a:lnTo>
                    <a:pt x="2695" y="1321"/>
                  </a:lnTo>
                  <a:lnTo>
                    <a:pt x="2231" y="159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5"/>
            <p:cNvSpPr/>
            <p:nvPr/>
          </p:nvSpPr>
          <p:spPr>
            <a:xfrm>
              <a:off x="3403300" y="3724475"/>
              <a:ext cx="29025" cy="61375"/>
            </a:xfrm>
            <a:custGeom>
              <a:avLst/>
              <a:gdLst/>
              <a:ahLst/>
              <a:cxnLst/>
              <a:rect l="l" t="t" r="r" b="b"/>
              <a:pathLst>
                <a:path w="1161" h="2455" extrusionOk="0">
                  <a:moveTo>
                    <a:pt x="0" y="679"/>
                  </a:moveTo>
                  <a:lnTo>
                    <a:pt x="1160" y="1"/>
                  </a:lnTo>
                  <a:lnTo>
                    <a:pt x="1160" y="1776"/>
                  </a:lnTo>
                  <a:lnTo>
                    <a:pt x="0" y="245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5"/>
            <p:cNvSpPr/>
            <p:nvPr/>
          </p:nvSpPr>
          <p:spPr>
            <a:xfrm>
              <a:off x="3391700" y="3734525"/>
              <a:ext cx="11625" cy="51325"/>
            </a:xfrm>
            <a:custGeom>
              <a:avLst/>
              <a:gdLst/>
              <a:ahLst/>
              <a:cxnLst/>
              <a:rect l="l" t="t" r="r" b="b"/>
              <a:pathLst>
                <a:path w="465" h="2053" extrusionOk="0">
                  <a:moveTo>
                    <a:pt x="464" y="2052"/>
                  </a:moveTo>
                  <a:lnTo>
                    <a:pt x="1" y="1776"/>
                  </a:lnTo>
                  <a:lnTo>
                    <a:pt x="1" y="0"/>
                  </a:lnTo>
                  <a:lnTo>
                    <a:pt x="464" y="27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5"/>
            <p:cNvSpPr/>
            <p:nvPr/>
          </p:nvSpPr>
          <p:spPr>
            <a:xfrm>
              <a:off x="3391700" y="3717800"/>
              <a:ext cx="40625" cy="23650"/>
            </a:xfrm>
            <a:custGeom>
              <a:avLst/>
              <a:gdLst/>
              <a:ahLst/>
              <a:cxnLst/>
              <a:rect l="l" t="t" r="r" b="b"/>
              <a:pathLst>
                <a:path w="1625" h="946" extrusionOk="0">
                  <a:moveTo>
                    <a:pt x="1624" y="268"/>
                  </a:moveTo>
                  <a:lnTo>
                    <a:pt x="1160" y="0"/>
                  </a:lnTo>
                  <a:lnTo>
                    <a:pt x="1" y="669"/>
                  </a:lnTo>
                  <a:lnTo>
                    <a:pt x="464" y="94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5"/>
            <p:cNvSpPr/>
            <p:nvPr/>
          </p:nvSpPr>
          <p:spPr>
            <a:xfrm>
              <a:off x="3592200" y="3435450"/>
              <a:ext cx="52875" cy="48850"/>
            </a:xfrm>
            <a:custGeom>
              <a:avLst/>
              <a:gdLst/>
              <a:ahLst/>
              <a:cxnLst/>
              <a:rect l="l" t="t" r="r" b="b"/>
              <a:pathLst>
                <a:path w="2115" h="1954" extrusionOk="0">
                  <a:moveTo>
                    <a:pt x="268" y="1008"/>
                  </a:moveTo>
                  <a:cubicBezTo>
                    <a:pt x="268" y="1008"/>
                    <a:pt x="268" y="1008"/>
                    <a:pt x="268" y="1008"/>
                  </a:cubicBezTo>
                  <a:cubicBezTo>
                    <a:pt x="473" y="1133"/>
                    <a:pt x="679" y="1249"/>
                    <a:pt x="884" y="1365"/>
                  </a:cubicBezTo>
                  <a:cubicBezTo>
                    <a:pt x="1000" y="1437"/>
                    <a:pt x="1125" y="1499"/>
                    <a:pt x="1241" y="1570"/>
                  </a:cubicBezTo>
                  <a:cubicBezTo>
                    <a:pt x="1276" y="1597"/>
                    <a:pt x="1312" y="1624"/>
                    <a:pt x="1339" y="1651"/>
                  </a:cubicBezTo>
                  <a:cubicBezTo>
                    <a:pt x="1357" y="1677"/>
                    <a:pt x="1357" y="1704"/>
                    <a:pt x="1374" y="1731"/>
                  </a:cubicBezTo>
                  <a:cubicBezTo>
                    <a:pt x="1410" y="1784"/>
                    <a:pt x="1490" y="1838"/>
                    <a:pt x="1553" y="1856"/>
                  </a:cubicBezTo>
                  <a:cubicBezTo>
                    <a:pt x="1803" y="1954"/>
                    <a:pt x="2008" y="1722"/>
                    <a:pt x="2052" y="1508"/>
                  </a:cubicBezTo>
                  <a:cubicBezTo>
                    <a:pt x="2115" y="1231"/>
                    <a:pt x="2008" y="901"/>
                    <a:pt x="1794" y="714"/>
                  </a:cubicBezTo>
                  <a:cubicBezTo>
                    <a:pt x="1597" y="544"/>
                    <a:pt x="1374" y="411"/>
                    <a:pt x="1143" y="286"/>
                  </a:cubicBezTo>
                  <a:cubicBezTo>
                    <a:pt x="902" y="152"/>
                    <a:pt x="643" y="0"/>
                    <a:pt x="357" y="81"/>
                  </a:cubicBezTo>
                  <a:cubicBezTo>
                    <a:pt x="224" y="116"/>
                    <a:pt x="108" y="205"/>
                    <a:pt x="36" y="330"/>
                  </a:cubicBezTo>
                  <a:cubicBezTo>
                    <a:pt x="1" y="402"/>
                    <a:pt x="10" y="437"/>
                    <a:pt x="36" y="500"/>
                  </a:cubicBezTo>
                  <a:cubicBezTo>
                    <a:pt x="63" y="562"/>
                    <a:pt x="99" y="625"/>
                    <a:pt x="108" y="696"/>
                  </a:cubicBezTo>
                  <a:cubicBezTo>
                    <a:pt x="108" y="750"/>
                    <a:pt x="99" y="794"/>
                    <a:pt x="117" y="848"/>
                  </a:cubicBezTo>
                  <a:cubicBezTo>
                    <a:pt x="152" y="919"/>
                    <a:pt x="206" y="973"/>
                    <a:pt x="268" y="100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5"/>
            <p:cNvSpPr/>
            <p:nvPr/>
          </p:nvSpPr>
          <p:spPr>
            <a:xfrm>
              <a:off x="3589975" y="3435450"/>
              <a:ext cx="49525" cy="51975"/>
            </a:xfrm>
            <a:custGeom>
              <a:avLst/>
              <a:gdLst/>
              <a:ahLst/>
              <a:cxnLst/>
              <a:rect l="l" t="t" r="r" b="b"/>
              <a:pathLst>
                <a:path w="1981" h="2079" extrusionOk="0">
                  <a:moveTo>
                    <a:pt x="206" y="1124"/>
                  </a:moveTo>
                  <a:cubicBezTo>
                    <a:pt x="295" y="1196"/>
                    <a:pt x="393" y="1249"/>
                    <a:pt x="482" y="1303"/>
                  </a:cubicBezTo>
                  <a:cubicBezTo>
                    <a:pt x="661" y="1401"/>
                    <a:pt x="839" y="1508"/>
                    <a:pt x="1017" y="1606"/>
                  </a:cubicBezTo>
                  <a:cubicBezTo>
                    <a:pt x="1232" y="1731"/>
                    <a:pt x="1669" y="2079"/>
                    <a:pt x="1883" y="1784"/>
                  </a:cubicBezTo>
                  <a:cubicBezTo>
                    <a:pt x="1981" y="1633"/>
                    <a:pt x="1972" y="1410"/>
                    <a:pt x="1927" y="1240"/>
                  </a:cubicBezTo>
                  <a:cubicBezTo>
                    <a:pt x="1883" y="1098"/>
                    <a:pt x="1794" y="964"/>
                    <a:pt x="1686" y="848"/>
                  </a:cubicBezTo>
                  <a:cubicBezTo>
                    <a:pt x="1597" y="759"/>
                    <a:pt x="1463" y="705"/>
                    <a:pt x="1356" y="643"/>
                  </a:cubicBezTo>
                  <a:cubicBezTo>
                    <a:pt x="1223" y="562"/>
                    <a:pt x="1089" y="482"/>
                    <a:pt x="955" y="411"/>
                  </a:cubicBezTo>
                  <a:cubicBezTo>
                    <a:pt x="723" y="277"/>
                    <a:pt x="420" y="0"/>
                    <a:pt x="152" y="205"/>
                  </a:cubicBezTo>
                  <a:cubicBezTo>
                    <a:pt x="45" y="295"/>
                    <a:pt x="9" y="428"/>
                    <a:pt x="9" y="562"/>
                  </a:cubicBezTo>
                  <a:cubicBezTo>
                    <a:pt x="9" y="705"/>
                    <a:pt x="0" y="875"/>
                    <a:pt x="81" y="990"/>
                  </a:cubicBezTo>
                  <a:cubicBezTo>
                    <a:pt x="116" y="1044"/>
                    <a:pt x="161" y="1080"/>
                    <a:pt x="206" y="11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5"/>
            <p:cNvSpPr/>
            <p:nvPr/>
          </p:nvSpPr>
          <p:spPr>
            <a:xfrm>
              <a:off x="3622525" y="3463325"/>
              <a:ext cx="54000" cy="48200"/>
            </a:xfrm>
            <a:custGeom>
              <a:avLst/>
              <a:gdLst/>
              <a:ahLst/>
              <a:cxnLst/>
              <a:rect l="l" t="t" r="r" b="b"/>
              <a:pathLst>
                <a:path w="2160" h="1928" extrusionOk="0">
                  <a:moveTo>
                    <a:pt x="45" y="330"/>
                  </a:moveTo>
                  <a:cubicBezTo>
                    <a:pt x="90" y="420"/>
                    <a:pt x="170" y="473"/>
                    <a:pt x="251" y="527"/>
                  </a:cubicBezTo>
                  <a:cubicBezTo>
                    <a:pt x="402" y="625"/>
                    <a:pt x="563" y="714"/>
                    <a:pt x="688" y="839"/>
                  </a:cubicBezTo>
                  <a:cubicBezTo>
                    <a:pt x="813" y="973"/>
                    <a:pt x="902" y="1142"/>
                    <a:pt x="991" y="1303"/>
                  </a:cubicBezTo>
                  <a:cubicBezTo>
                    <a:pt x="1080" y="1463"/>
                    <a:pt x="1178" y="1624"/>
                    <a:pt x="1321" y="1740"/>
                  </a:cubicBezTo>
                  <a:cubicBezTo>
                    <a:pt x="1464" y="1856"/>
                    <a:pt x="1660" y="1927"/>
                    <a:pt x="1839" y="1865"/>
                  </a:cubicBezTo>
                  <a:cubicBezTo>
                    <a:pt x="1937" y="1829"/>
                    <a:pt x="2017" y="1758"/>
                    <a:pt x="2071" y="1660"/>
                  </a:cubicBezTo>
                  <a:cubicBezTo>
                    <a:pt x="2133" y="1544"/>
                    <a:pt x="2160" y="1401"/>
                    <a:pt x="2133" y="1276"/>
                  </a:cubicBezTo>
                  <a:cubicBezTo>
                    <a:pt x="2097" y="1035"/>
                    <a:pt x="1919" y="839"/>
                    <a:pt x="1723" y="705"/>
                  </a:cubicBezTo>
                  <a:cubicBezTo>
                    <a:pt x="1616" y="634"/>
                    <a:pt x="1500" y="598"/>
                    <a:pt x="1393" y="536"/>
                  </a:cubicBezTo>
                  <a:cubicBezTo>
                    <a:pt x="1303" y="473"/>
                    <a:pt x="1232" y="411"/>
                    <a:pt x="1134" y="357"/>
                  </a:cubicBezTo>
                  <a:cubicBezTo>
                    <a:pt x="947" y="259"/>
                    <a:pt x="750" y="170"/>
                    <a:pt x="554" y="99"/>
                  </a:cubicBezTo>
                  <a:cubicBezTo>
                    <a:pt x="474" y="72"/>
                    <a:pt x="393" y="63"/>
                    <a:pt x="322" y="36"/>
                  </a:cubicBezTo>
                  <a:cubicBezTo>
                    <a:pt x="233" y="18"/>
                    <a:pt x="144" y="0"/>
                    <a:pt x="72" y="72"/>
                  </a:cubicBezTo>
                  <a:cubicBezTo>
                    <a:pt x="45" y="90"/>
                    <a:pt x="28" y="125"/>
                    <a:pt x="19" y="161"/>
                  </a:cubicBezTo>
                  <a:cubicBezTo>
                    <a:pt x="1" y="214"/>
                    <a:pt x="19" y="277"/>
                    <a:pt x="45" y="33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5"/>
            <p:cNvSpPr/>
            <p:nvPr/>
          </p:nvSpPr>
          <p:spPr>
            <a:xfrm>
              <a:off x="3622975" y="3463325"/>
              <a:ext cx="53550" cy="41500"/>
            </a:xfrm>
            <a:custGeom>
              <a:avLst/>
              <a:gdLst/>
              <a:ahLst/>
              <a:cxnLst/>
              <a:rect l="l" t="t" r="r" b="b"/>
              <a:pathLst>
                <a:path w="2142" h="1660" extrusionOk="0">
                  <a:moveTo>
                    <a:pt x="1" y="161"/>
                  </a:moveTo>
                  <a:cubicBezTo>
                    <a:pt x="331" y="250"/>
                    <a:pt x="652" y="384"/>
                    <a:pt x="929" y="589"/>
                  </a:cubicBezTo>
                  <a:cubicBezTo>
                    <a:pt x="1285" y="848"/>
                    <a:pt x="1553" y="1196"/>
                    <a:pt x="1865" y="1508"/>
                  </a:cubicBezTo>
                  <a:cubicBezTo>
                    <a:pt x="1928" y="1562"/>
                    <a:pt x="1981" y="1615"/>
                    <a:pt x="2053" y="1660"/>
                  </a:cubicBezTo>
                  <a:cubicBezTo>
                    <a:pt x="2115" y="1544"/>
                    <a:pt x="2142" y="1401"/>
                    <a:pt x="2115" y="1276"/>
                  </a:cubicBezTo>
                  <a:cubicBezTo>
                    <a:pt x="2079" y="1035"/>
                    <a:pt x="1901" y="839"/>
                    <a:pt x="1705" y="705"/>
                  </a:cubicBezTo>
                  <a:cubicBezTo>
                    <a:pt x="1598" y="634"/>
                    <a:pt x="1482" y="598"/>
                    <a:pt x="1375" y="536"/>
                  </a:cubicBezTo>
                  <a:cubicBezTo>
                    <a:pt x="1285" y="473"/>
                    <a:pt x="1214" y="411"/>
                    <a:pt x="1116" y="357"/>
                  </a:cubicBezTo>
                  <a:cubicBezTo>
                    <a:pt x="929" y="259"/>
                    <a:pt x="732" y="170"/>
                    <a:pt x="536" y="99"/>
                  </a:cubicBezTo>
                  <a:cubicBezTo>
                    <a:pt x="456" y="72"/>
                    <a:pt x="375" y="63"/>
                    <a:pt x="304" y="36"/>
                  </a:cubicBezTo>
                  <a:cubicBezTo>
                    <a:pt x="215" y="18"/>
                    <a:pt x="126" y="0"/>
                    <a:pt x="54" y="72"/>
                  </a:cubicBezTo>
                  <a:cubicBezTo>
                    <a:pt x="27" y="90"/>
                    <a:pt x="10" y="125"/>
                    <a:pt x="1" y="16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5"/>
            <p:cNvSpPr/>
            <p:nvPr/>
          </p:nvSpPr>
          <p:spPr>
            <a:xfrm>
              <a:off x="3793600" y="3773100"/>
              <a:ext cx="97925" cy="74525"/>
            </a:xfrm>
            <a:custGeom>
              <a:avLst/>
              <a:gdLst/>
              <a:ahLst/>
              <a:cxnLst/>
              <a:rect l="l" t="t" r="r" b="b"/>
              <a:pathLst>
                <a:path w="3917" h="2981" extrusionOk="0">
                  <a:moveTo>
                    <a:pt x="3453" y="2980"/>
                  </a:moveTo>
                  <a:lnTo>
                    <a:pt x="0" y="991"/>
                  </a:lnTo>
                  <a:lnTo>
                    <a:pt x="3917"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5"/>
            <p:cNvSpPr/>
            <p:nvPr/>
          </p:nvSpPr>
          <p:spPr>
            <a:xfrm>
              <a:off x="3736500" y="3800525"/>
              <a:ext cx="128275" cy="154600"/>
            </a:xfrm>
            <a:custGeom>
              <a:avLst/>
              <a:gdLst/>
              <a:ahLst/>
              <a:cxnLst/>
              <a:rect l="l" t="t" r="r" b="b"/>
              <a:pathLst>
                <a:path w="5131" h="6184" extrusionOk="0">
                  <a:moveTo>
                    <a:pt x="1" y="3989"/>
                  </a:moveTo>
                  <a:cubicBezTo>
                    <a:pt x="1" y="2659"/>
                    <a:pt x="937" y="1036"/>
                    <a:pt x="2097" y="367"/>
                  </a:cubicBezTo>
                  <a:cubicBezTo>
                    <a:pt x="2677" y="37"/>
                    <a:pt x="3203" y="1"/>
                    <a:pt x="3578" y="215"/>
                  </a:cubicBezTo>
                  <a:lnTo>
                    <a:pt x="3578" y="215"/>
                  </a:lnTo>
                  <a:lnTo>
                    <a:pt x="3587" y="215"/>
                  </a:lnTo>
                  <a:cubicBezTo>
                    <a:pt x="3587" y="215"/>
                    <a:pt x="3587" y="215"/>
                    <a:pt x="3587" y="215"/>
                  </a:cubicBezTo>
                  <a:lnTo>
                    <a:pt x="5130" y="1098"/>
                  </a:lnTo>
                  <a:lnTo>
                    <a:pt x="2097" y="6183"/>
                  </a:lnTo>
                  <a:lnTo>
                    <a:pt x="616" y="5336"/>
                  </a:lnTo>
                  <a:cubicBezTo>
                    <a:pt x="616" y="5336"/>
                    <a:pt x="616" y="5336"/>
                    <a:pt x="616" y="5336"/>
                  </a:cubicBezTo>
                  <a:lnTo>
                    <a:pt x="607" y="5336"/>
                  </a:lnTo>
                  <a:lnTo>
                    <a:pt x="607" y="5336"/>
                  </a:lnTo>
                  <a:cubicBezTo>
                    <a:pt x="232" y="5113"/>
                    <a:pt x="1" y="4649"/>
                    <a:pt x="1" y="3989"/>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5"/>
            <p:cNvSpPr/>
            <p:nvPr/>
          </p:nvSpPr>
          <p:spPr>
            <a:xfrm>
              <a:off x="3773300" y="3813925"/>
              <a:ext cx="105075" cy="153900"/>
            </a:xfrm>
            <a:custGeom>
              <a:avLst/>
              <a:gdLst/>
              <a:ahLst/>
              <a:cxnLst/>
              <a:rect l="l" t="t" r="r" b="b"/>
              <a:pathLst>
                <a:path w="4203" h="6156" extrusionOk="0">
                  <a:moveTo>
                    <a:pt x="0" y="4291"/>
                  </a:moveTo>
                  <a:cubicBezTo>
                    <a:pt x="0" y="5620"/>
                    <a:pt x="946" y="6156"/>
                    <a:pt x="2106" y="5487"/>
                  </a:cubicBezTo>
                  <a:cubicBezTo>
                    <a:pt x="3266" y="4818"/>
                    <a:pt x="4202" y="3194"/>
                    <a:pt x="4202" y="1865"/>
                  </a:cubicBezTo>
                  <a:cubicBezTo>
                    <a:pt x="4202" y="535"/>
                    <a:pt x="3266" y="0"/>
                    <a:pt x="2106" y="669"/>
                  </a:cubicBezTo>
                  <a:cubicBezTo>
                    <a:pt x="946" y="1338"/>
                    <a:pt x="0" y="2962"/>
                    <a:pt x="0" y="429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5"/>
            <p:cNvSpPr/>
            <p:nvPr/>
          </p:nvSpPr>
          <p:spPr>
            <a:xfrm>
              <a:off x="3794925" y="3848050"/>
              <a:ext cx="61800" cy="85650"/>
            </a:xfrm>
            <a:custGeom>
              <a:avLst/>
              <a:gdLst/>
              <a:ahLst/>
              <a:cxnLst/>
              <a:rect l="l" t="t" r="r" b="b"/>
              <a:pathLst>
                <a:path w="2472" h="3426" extrusionOk="0">
                  <a:moveTo>
                    <a:pt x="1" y="2685"/>
                  </a:moveTo>
                  <a:cubicBezTo>
                    <a:pt x="1" y="2819"/>
                    <a:pt x="19" y="3078"/>
                    <a:pt x="144" y="3247"/>
                  </a:cubicBezTo>
                  <a:cubicBezTo>
                    <a:pt x="161" y="3274"/>
                    <a:pt x="179" y="3292"/>
                    <a:pt x="206" y="3319"/>
                  </a:cubicBezTo>
                  <a:lnTo>
                    <a:pt x="206" y="3319"/>
                  </a:lnTo>
                  <a:cubicBezTo>
                    <a:pt x="233" y="3345"/>
                    <a:pt x="268" y="3372"/>
                    <a:pt x="304" y="3390"/>
                  </a:cubicBezTo>
                  <a:cubicBezTo>
                    <a:pt x="358" y="3408"/>
                    <a:pt x="420" y="3426"/>
                    <a:pt x="483" y="3426"/>
                  </a:cubicBezTo>
                  <a:cubicBezTo>
                    <a:pt x="518" y="3426"/>
                    <a:pt x="554" y="3417"/>
                    <a:pt x="599" y="3417"/>
                  </a:cubicBezTo>
                  <a:cubicBezTo>
                    <a:pt x="723" y="3390"/>
                    <a:pt x="866" y="3345"/>
                    <a:pt x="1009" y="3256"/>
                  </a:cubicBezTo>
                  <a:cubicBezTo>
                    <a:pt x="1285" y="3096"/>
                    <a:pt x="1553" y="2846"/>
                    <a:pt x="1776" y="2560"/>
                  </a:cubicBezTo>
                  <a:cubicBezTo>
                    <a:pt x="1874" y="2436"/>
                    <a:pt x="1955" y="2311"/>
                    <a:pt x="2035" y="2177"/>
                  </a:cubicBezTo>
                  <a:cubicBezTo>
                    <a:pt x="2302" y="1713"/>
                    <a:pt x="2472" y="1196"/>
                    <a:pt x="2472" y="749"/>
                  </a:cubicBezTo>
                  <a:lnTo>
                    <a:pt x="2472" y="723"/>
                  </a:lnTo>
                  <a:cubicBezTo>
                    <a:pt x="2472" y="634"/>
                    <a:pt x="2454" y="500"/>
                    <a:pt x="2418" y="375"/>
                  </a:cubicBezTo>
                  <a:cubicBezTo>
                    <a:pt x="2365" y="187"/>
                    <a:pt x="2249" y="0"/>
                    <a:pt x="1990" y="0"/>
                  </a:cubicBezTo>
                  <a:cubicBezTo>
                    <a:pt x="1839" y="0"/>
                    <a:pt x="1651" y="63"/>
                    <a:pt x="1464" y="179"/>
                  </a:cubicBezTo>
                  <a:cubicBezTo>
                    <a:pt x="1437" y="187"/>
                    <a:pt x="1410" y="196"/>
                    <a:pt x="1393" y="214"/>
                  </a:cubicBezTo>
                  <a:cubicBezTo>
                    <a:pt x="1393" y="214"/>
                    <a:pt x="1384" y="214"/>
                    <a:pt x="1384" y="223"/>
                  </a:cubicBezTo>
                  <a:cubicBezTo>
                    <a:pt x="1321" y="259"/>
                    <a:pt x="1268" y="303"/>
                    <a:pt x="1214" y="348"/>
                  </a:cubicBezTo>
                  <a:cubicBezTo>
                    <a:pt x="1178" y="366"/>
                    <a:pt x="1161" y="393"/>
                    <a:pt x="1125" y="419"/>
                  </a:cubicBezTo>
                  <a:cubicBezTo>
                    <a:pt x="1107" y="428"/>
                    <a:pt x="1080" y="446"/>
                    <a:pt x="1062" y="473"/>
                  </a:cubicBezTo>
                  <a:cubicBezTo>
                    <a:pt x="1045" y="482"/>
                    <a:pt x="1027" y="500"/>
                    <a:pt x="1009" y="518"/>
                  </a:cubicBezTo>
                  <a:cubicBezTo>
                    <a:pt x="973" y="562"/>
                    <a:pt x="920" y="607"/>
                    <a:pt x="884" y="651"/>
                  </a:cubicBezTo>
                  <a:cubicBezTo>
                    <a:pt x="634" y="910"/>
                    <a:pt x="429" y="1240"/>
                    <a:pt x="277" y="1570"/>
                  </a:cubicBezTo>
                  <a:cubicBezTo>
                    <a:pt x="251" y="1624"/>
                    <a:pt x="233" y="1668"/>
                    <a:pt x="206" y="1713"/>
                  </a:cubicBezTo>
                  <a:cubicBezTo>
                    <a:pt x="179" y="1793"/>
                    <a:pt x="144" y="1882"/>
                    <a:pt x="126" y="1963"/>
                  </a:cubicBezTo>
                  <a:lnTo>
                    <a:pt x="126" y="1981"/>
                  </a:lnTo>
                  <a:cubicBezTo>
                    <a:pt x="117" y="1989"/>
                    <a:pt x="117" y="1998"/>
                    <a:pt x="117" y="2007"/>
                  </a:cubicBezTo>
                  <a:cubicBezTo>
                    <a:pt x="99" y="2052"/>
                    <a:pt x="90" y="2097"/>
                    <a:pt x="72" y="2141"/>
                  </a:cubicBezTo>
                  <a:cubicBezTo>
                    <a:pt x="45" y="2239"/>
                    <a:pt x="37" y="2328"/>
                    <a:pt x="28" y="2418"/>
                  </a:cubicBezTo>
                  <a:cubicBezTo>
                    <a:pt x="10" y="2507"/>
                    <a:pt x="1" y="2596"/>
                    <a:pt x="1" y="268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5"/>
            <p:cNvSpPr/>
            <p:nvPr/>
          </p:nvSpPr>
          <p:spPr>
            <a:xfrm>
              <a:off x="3798050" y="3848475"/>
              <a:ext cx="58675" cy="85225"/>
            </a:xfrm>
            <a:custGeom>
              <a:avLst/>
              <a:gdLst/>
              <a:ahLst/>
              <a:cxnLst/>
              <a:rect l="l" t="t" r="r" b="b"/>
              <a:pathLst>
                <a:path w="2347" h="3409" extrusionOk="0">
                  <a:moveTo>
                    <a:pt x="99" y="3221"/>
                  </a:moveTo>
                  <a:cubicBezTo>
                    <a:pt x="259" y="3221"/>
                    <a:pt x="438" y="3168"/>
                    <a:pt x="634" y="3052"/>
                  </a:cubicBezTo>
                  <a:cubicBezTo>
                    <a:pt x="1419" y="2597"/>
                    <a:pt x="2088" y="1446"/>
                    <a:pt x="2088" y="545"/>
                  </a:cubicBezTo>
                  <a:cubicBezTo>
                    <a:pt x="2088" y="411"/>
                    <a:pt x="2070" y="170"/>
                    <a:pt x="1963" y="1"/>
                  </a:cubicBezTo>
                  <a:cubicBezTo>
                    <a:pt x="2302" y="72"/>
                    <a:pt x="2347" y="527"/>
                    <a:pt x="2347" y="724"/>
                  </a:cubicBezTo>
                  <a:cubicBezTo>
                    <a:pt x="2347" y="1633"/>
                    <a:pt x="1678" y="2784"/>
                    <a:pt x="893" y="3239"/>
                  </a:cubicBezTo>
                  <a:cubicBezTo>
                    <a:pt x="697" y="3346"/>
                    <a:pt x="509" y="3409"/>
                    <a:pt x="358" y="3409"/>
                  </a:cubicBezTo>
                  <a:cubicBezTo>
                    <a:pt x="188" y="3409"/>
                    <a:pt x="72" y="3328"/>
                    <a:pt x="1" y="3213"/>
                  </a:cubicBezTo>
                  <a:cubicBezTo>
                    <a:pt x="36" y="3221"/>
                    <a:pt x="63" y="3221"/>
                    <a:pt x="99" y="322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5"/>
            <p:cNvSpPr/>
            <p:nvPr/>
          </p:nvSpPr>
          <p:spPr>
            <a:xfrm>
              <a:off x="3797825" y="3854950"/>
              <a:ext cx="54225" cy="76300"/>
            </a:xfrm>
            <a:custGeom>
              <a:avLst/>
              <a:gdLst/>
              <a:ahLst/>
              <a:cxnLst/>
              <a:rect l="l" t="t" r="r" b="b"/>
              <a:pathLst>
                <a:path w="2169" h="3052" extrusionOk="0">
                  <a:moveTo>
                    <a:pt x="28" y="2971"/>
                  </a:moveTo>
                  <a:lnTo>
                    <a:pt x="384" y="2204"/>
                  </a:lnTo>
                  <a:cubicBezTo>
                    <a:pt x="268" y="2124"/>
                    <a:pt x="197" y="1972"/>
                    <a:pt x="197" y="1749"/>
                  </a:cubicBezTo>
                  <a:cubicBezTo>
                    <a:pt x="197" y="1731"/>
                    <a:pt x="206" y="1705"/>
                    <a:pt x="206" y="1687"/>
                  </a:cubicBezTo>
                  <a:lnTo>
                    <a:pt x="1" y="1731"/>
                  </a:lnTo>
                  <a:cubicBezTo>
                    <a:pt x="1" y="1722"/>
                    <a:pt x="1" y="1713"/>
                    <a:pt x="10" y="1705"/>
                  </a:cubicBezTo>
                  <a:lnTo>
                    <a:pt x="10" y="1687"/>
                  </a:lnTo>
                  <a:cubicBezTo>
                    <a:pt x="28" y="1606"/>
                    <a:pt x="63" y="1517"/>
                    <a:pt x="90" y="1437"/>
                  </a:cubicBezTo>
                  <a:cubicBezTo>
                    <a:pt x="117" y="1392"/>
                    <a:pt x="135" y="1348"/>
                    <a:pt x="161" y="1294"/>
                  </a:cubicBezTo>
                  <a:lnTo>
                    <a:pt x="304" y="1267"/>
                  </a:lnTo>
                  <a:cubicBezTo>
                    <a:pt x="402" y="1018"/>
                    <a:pt x="572" y="777"/>
                    <a:pt x="768" y="598"/>
                  </a:cubicBezTo>
                  <a:lnTo>
                    <a:pt x="768" y="375"/>
                  </a:lnTo>
                  <a:cubicBezTo>
                    <a:pt x="813" y="331"/>
                    <a:pt x="857" y="286"/>
                    <a:pt x="893" y="242"/>
                  </a:cubicBezTo>
                  <a:cubicBezTo>
                    <a:pt x="911" y="224"/>
                    <a:pt x="929" y="206"/>
                    <a:pt x="946" y="197"/>
                  </a:cubicBezTo>
                  <a:cubicBezTo>
                    <a:pt x="964" y="170"/>
                    <a:pt x="991" y="152"/>
                    <a:pt x="1009" y="143"/>
                  </a:cubicBezTo>
                  <a:cubicBezTo>
                    <a:pt x="1045" y="117"/>
                    <a:pt x="1062" y="90"/>
                    <a:pt x="1098" y="72"/>
                  </a:cubicBezTo>
                  <a:lnTo>
                    <a:pt x="1098" y="402"/>
                  </a:lnTo>
                  <a:cubicBezTo>
                    <a:pt x="1294" y="340"/>
                    <a:pt x="1464" y="393"/>
                    <a:pt x="1571" y="527"/>
                  </a:cubicBezTo>
                  <a:lnTo>
                    <a:pt x="2124" y="1"/>
                  </a:lnTo>
                  <a:cubicBezTo>
                    <a:pt x="2160" y="126"/>
                    <a:pt x="2169" y="259"/>
                    <a:pt x="2169" y="349"/>
                  </a:cubicBezTo>
                  <a:lnTo>
                    <a:pt x="1678" y="821"/>
                  </a:lnTo>
                  <a:cubicBezTo>
                    <a:pt x="1678" y="848"/>
                    <a:pt x="1678" y="866"/>
                    <a:pt x="1678" y="902"/>
                  </a:cubicBezTo>
                  <a:cubicBezTo>
                    <a:pt x="1678" y="1107"/>
                    <a:pt x="1607" y="1348"/>
                    <a:pt x="1500" y="1553"/>
                  </a:cubicBezTo>
                  <a:lnTo>
                    <a:pt x="1740" y="1803"/>
                  </a:lnTo>
                  <a:cubicBezTo>
                    <a:pt x="1660" y="1937"/>
                    <a:pt x="1571" y="2061"/>
                    <a:pt x="1482" y="2186"/>
                  </a:cubicBezTo>
                  <a:lnTo>
                    <a:pt x="1232" y="1937"/>
                  </a:lnTo>
                  <a:cubicBezTo>
                    <a:pt x="1143" y="2035"/>
                    <a:pt x="1045" y="2115"/>
                    <a:pt x="938" y="2177"/>
                  </a:cubicBezTo>
                  <a:cubicBezTo>
                    <a:pt x="839" y="2231"/>
                    <a:pt x="741" y="2267"/>
                    <a:pt x="652" y="2276"/>
                  </a:cubicBezTo>
                  <a:lnTo>
                    <a:pt x="295" y="3043"/>
                  </a:lnTo>
                  <a:cubicBezTo>
                    <a:pt x="260" y="3043"/>
                    <a:pt x="224" y="3052"/>
                    <a:pt x="188" y="3052"/>
                  </a:cubicBezTo>
                  <a:cubicBezTo>
                    <a:pt x="152" y="3052"/>
                    <a:pt x="126" y="3043"/>
                    <a:pt x="90" y="3043"/>
                  </a:cubicBezTo>
                  <a:lnTo>
                    <a:pt x="90" y="304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5"/>
            <p:cNvSpPr/>
            <p:nvPr/>
          </p:nvSpPr>
          <p:spPr>
            <a:xfrm>
              <a:off x="3814325" y="3880375"/>
              <a:ext cx="14075" cy="17200"/>
            </a:xfrm>
            <a:custGeom>
              <a:avLst/>
              <a:gdLst/>
              <a:ahLst/>
              <a:cxnLst/>
              <a:rect l="l" t="t" r="r" b="b"/>
              <a:pathLst>
                <a:path w="563" h="688" extrusionOk="0">
                  <a:moveTo>
                    <a:pt x="1" y="438"/>
                  </a:moveTo>
                  <a:cubicBezTo>
                    <a:pt x="1" y="295"/>
                    <a:pt x="99" y="117"/>
                    <a:pt x="233" y="45"/>
                  </a:cubicBezTo>
                  <a:cubicBezTo>
                    <a:pt x="295" y="1"/>
                    <a:pt x="349" y="1"/>
                    <a:pt x="393" y="27"/>
                  </a:cubicBezTo>
                  <a:lnTo>
                    <a:pt x="393" y="27"/>
                  </a:lnTo>
                  <a:lnTo>
                    <a:pt x="393" y="27"/>
                  </a:lnTo>
                  <a:lnTo>
                    <a:pt x="393" y="27"/>
                  </a:lnTo>
                  <a:lnTo>
                    <a:pt x="563" y="126"/>
                  </a:lnTo>
                  <a:lnTo>
                    <a:pt x="233" y="688"/>
                  </a:lnTo>
                  <a:lnTo>
                    <a:pt x="63" y="589"/>
                  </a:lnTo>
                  <a:cubicBezTo>
                    <a:pt x="63" y="589"/>
                    <a:pt x="63" y="589"/>
                    <a:pt x="63" y="589"/>
                  </a:cubicBezTo>
                  <a:lnTo>
                    <a:pt x="63" y="589"/>
                  </a:lnTo>
                  <a:cubicBezTo>
                    <a:pt x="28" y="563"/>
                    <a:pt x="1" y="518"/>
                    <a:pt x="1" y="43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5"/>
            <p:cNvSpPr/>
            <p:nvPr/>
          </p:nvSpPr>
          <p:spPr>
            <a:xfrm>
              <a:off x="3818350" y="3881950"/>
              <a:ext cx="11625" cy="16975"/>
            </a:xfrm>
            <a:custGeom>
              <a:avLst/>
              <a:gdLst/>
              <a:ahLst/>
              <a:cxnLst/>
              <a:rect l="l" t="t" r="r" b="b"/>
              <a:pathLst>
                <a:path w="465" h="679" extrusionOk="0">
                  <a:moveTo>
                    <a:pt x="1" y="473"/>
                  </a:moveTo>
                  <a:cubicBezTo>
                    <a:pt x="1" y="616"/>
                    <a:pt x="99" y="678"/>
                    <a:pt x="232" y="607"/>
                  </a:cubicBezTo>
                  <a:cubicBezTo>
                    <a:pt x="357" y="526"/>
                    <a:pt x="464" y="348"/>
                    <a:pt x="464" y="205"/>
                  </a:cubicBezTo>
                  <a:cubicBezTo>
                    <a:pt x="464" y="54"/>
                    <a:pt x="357" y="0"/>
                    <a:pt x="232" y="71"/>
                  </a:cubicBezTo>
                  <a:cubicBezTo>
                    <a:pt x="99" y="143"/>
                    <a:pt x="1" y="321"/>
                    <a:pt x="1" y="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5"/>
            <p:cNvSpPr/>
            <p:nvPr/>
          </p:nvSpPr>
          <p:spPr>
            <a:xfrm>
              <a:off x="4200175" y="3538475"/>
              <a:ext cx="97700" cy="74525"/>
            </a:xfrm>
            <a:custGeom>
              <a:avLst/>
              <a:gdLst/>
              <a:ahLst/>
              <a:cxnLst/>
              <a:rect l="l" t="t" r="r" b="b"/>
              <a:pathLst>
                <a:path w="3908" h="2981" extrusionOk="0">
                  <a:moveTo>
                    <a:pt x="3453" y="2980"/>
                  </a:moveTo>
                  <a:lnTo>
                    <a:pt x="0" y="991"/>
                  </a:lnTo>
                  <a:lnTo>
                    <a:pt x="3908"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5"/>
            <p:cNvSpPr/>
            <p:nvPr/>
          </p:nvSpPr>
          <p:spPr>
            <a:xfrm>
              <a:off x="4145525" y="3567925"/>
              <a:ext cx="128275" cy="154575"/>
            </a:xfrm>
            <a:custGeom>
              <a:avLst/>
              <a:gdLst/>
              <a:ahLst/>
              <a:cxnLst/>
              <a:rect l="l" t="t" r="r" b="b"/>
              <a:pathLst>
                <a:path w="5131" h="6183" extrusionOk="0">
                  <a:moveTo>
                    <a:pt x="1" y="3988"/>
                  </a:moveTo>
                  <a:cubicBezTo>
                    <a:pt x="1" y="2659"/>
                    <a:pt x="937" y="1035"/>
                    <a:pt x="2097" y="366"/>
                  </a:cubicBezTo>
                  <a:cubicBezTo>
                    <a:pt x="2677" y="36"/>
                    <a:pt x="3203" y="0"/>
                    <a:pt x="3578" y="214"/>
                  </a:cubicBezTo>
                  <a:lnTo>
                    <a:pt x="3578" y="214"/>
                  </a:lnTo>
                  <a:lnTo>
                    <a:pt x="3587" y="214"/>
                  </a:lnTo>
                  <a:cubicBezTo>
                    <a:pt x="3587" y="214"/>
                    <a:pt x="3587" y="214"/>
                    <a:pt x="3587" y="214"/>
                  </a:cubicBezTo>
                  <a:lnTo>
                    <a:pt x="5130" y="1098"/>
                  </a:lnTo>
                  <a:lnTo>
                    <a:pt x="2097" y="6183"/>
                  </a:lnTo>
                  <a:lnTo>
                    <a:pt x="616" y="5344"/>
                  </a:lnTo>
                  <a:cubicBezTo>
                    <a:pt x="616" y="5335"/>
                    <a:pt x="616" y="5335"/>
                    <a:pt x="616" y="5335"/>
                  </a:cubicBezTo>
                  <a:lnTo>
                    <a:pt x="607" y="5335"/>
                  </a:lnTo>
                  <a:lnTo>
                    <a:pt x="607" y="5335"/>
                  </a:lnTo>
                  <a:cubicBezTo>
                    <a:pt x="233" y="5112"/>
                    <a:pt x="1" y="4648"/>
                    <a:pt x="1" y="398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5"/>
            <p:cNvSpPr/>
            <p:nvPr/>
          </p:nvSpPr>
          <p:spPr>
            <a:xfrm>
              <a:off x="4182325" y="3581300"/>
              <a:ext cx="105075" cy="154125"/>
            </a:xfrm>
            <a:custGeom>
              <a:avLst/>
              <a:gdLst/>
              <a:ahLst/>
              <a:cxnLst/>
              <a:rect l="l" t="t" r="r" b="b"/>
              <a:pathLst>
                <a:path w="4203" h="6165" extrusionOk="0">
                  <a:moveTo>
                    <a:pt x="1" y="4292"/>
                  </a:moveTo>
                  <a:cubicBezTo>
                    <a:pt x="1" y="5630"/>
                    <a:pt x="946" y="6165"/>
                    <a:pt x="2106" y="5496"/>
                  </a:cubicBezTo>
                  <a:cubicBezTo>
                    <a:pt x="3266" y="4818"/>
                    <a:pt x="4203" y="3203"/>
                    <a:pt x="4203" y="1865"/>
                  </a:cubicBezTo>
                  <a:cubicBezTo>
                    <a:pt x="4203" y="536"/>
                    <a:pt x="3266" y="1"/>
                    <a:pt x="2106" y="670"/>
                  </a:cubicBezTo>
                  <a:cubicBezTo>
                    <a:pt x="946" y="1339"/>
                    <a:pt x="1" y="2962"/>
                    <a:pt x="1" y="4292"/>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5"/>
            <p:cNvSpPr/>
            <p:nvPr/>
          </p:nvSpPr>
          <p:spPr>
            <a:xfrm>
              <a:off x="4203975" y="3615425"/>
              <a:ext cx="61800" cy="85675"/>
            </a:xfrm>
            <a:custGeom>
              <a:avLst/>
              <a:gdLst/>
              <a:ahLst/>
              <a:cxnLst/>
              <a:rect l="l" t="t" r="r" b="b"/>
              <a:pathLst>
                <a:path w="2472" h="3427" extrusionOk="0">
                  <a:moveTo>
                    <a:pt x="0" y="2686"/>
                  </a:moveTo>
                  <a:cubicBezTo>
                    <a:pt x="0" y="2828"/>
                    <a:pt x="18" y="3087"/>
                    <a:pt x="152" y="3257"/>
                  </a:cubicBezTo>
                  <a:cubicBezTo>
                    <a:pt x="161" y="3275"/>
                    <a:pt x="178" y="3301"/>
                    <a:pt x="205" y="3319"/>
                  </a:cubicBezTo>
                  <a:lnTo>
                    <a:pt x="205" y="3319"/>
                  </a:lnTo>
                  <a:cubicBezTo>
                    <a:pt x="232" y="3346"/>
                    <a:pt x="268" y="3373"/>
                    <a:pt x="312" y="3390"/>
                  </a:cubicBezTo>
                  <a:cubicBezTo>
                    <a:pt x="357" y="3417"/>
                    <a:pt x="419" y="3426"/>
                    <a:pt x="482" y="3426"/>
                  </a:cubicBezTo>
                  <a:cubicBezTo>
                    <a:pt x="517" y="3426"/>
                    <a:pt x="553" y="3417"/>
                    <a:pt x="598" y="3417"/>
                  </a:cubicBezTo>
                  <a:cubicBezTo>
                    <a:pt x="723" y="3399"/>
                    <a:pt x="865" y="3346"/>
                    <a:pt x="1017" y="3257"/>
                  </a:cubicBezTo>
                  <a:cubicBezTo>
                    <a:pt x="1285" y="3096"/>
                    <a:pt x="1552" y="2855"/>
                    <a:pt x="1775" y="2561"/>
                  </a:cubicBezTo>
                  <a:cubicBezTo>
                    <a:pt x="1873" y="2436"/>
                    <a:pt x="1963" y="2311"/>
                    <a:pt x="2034" y="2177"/>
                  </a:cubicBezTo>
                  <a:cubicBezTo>
                    <a:pt x="2302" y="1713"/>
                    <a:pt x="2471" y="1196"/>
                    <a:pt x="2471" y="750"/>
                  </a:cubicBezTo>
                  <a:lnTo>
                    <a:pt x="2471" y="723"/>
                  </a:lnTo>
                  <a:cubicBezTo>
                    <a:pt x="2471" y="634"/>
                    <a:pt x="2453" y="500"/>
                    <a:pt x="2418" y="384"/>
                  </a:cubicBezTo>
                  <a:cubicBezTo>
                    <a:pt x="2373" y="188"/>
                    <a:pt x="2248" y="1"/>
                    <a:pt x="1989" y="1"/>
                  </a:cubicBezTo>
                  <a:cubicBezTo>
                    <a:pt x="1838" y="1"/>
                    <a:pt x="1659" y="63"/>
                    <a:pt x="1463" y="179"/>
                  </a:cubicBezTo>
                  <a:cubicBezTo>
                    <a:pt x="1436" y="188"/>
                    <a:pt x="1418" y="206"/>
                    <a:pt x="1392" y="215"/>
                  </a:cubicBezTo>
                  <a:cubicBezTo>
                    <a:pt x="1392" y="224"/>
                    <a:pt x="1383" y="224"/>
                    <a:pt x="1383" y="224"/>
                  </a:cubicBezTo>
                  <a:cubicBezTo>
                    <a:pt x="1329" y="259"/>
                    <a:pt x="1267" y="304"/>
                    <a:pt x="1213" y="348"/>
                  </a:cubicBezTo>
                  <a:cubicBezTo>
                    <a:pt x="1187" y="375"/>
                    <a:pt x="1160" y="393"/>
                    <a:pt x="1124" y="420"/>
                  </a:cubicBezTo>
                  <a:cubicBezTo>
                    <a:pt x="1106" y="438"/>
                    <a:pt x="1088" y="455"/>
                    <a:pt x="1062" y="473"/>
                  </a:cubicBezTo>
                  <a:cubicBezTo>
                    <a:pt x="1044" y="482"/>
                    <a:pt x="1026" y="500"/>
                    <a:pt x="1017" y="518"/>
                  </a:cubicBezTo>
                  <a:cubicBezTo>
                    <a:pt x="972" y="563"/>
                    <a:pt x="928" y="607"/>
                    <a:pt x="883" y="652"/>
                  </a:cubicBezTo>
                  <a:cubicBezTo>
                    <a:pt x="633" y="919"/>
                    <a:pt x="428" y="1241"/>
                    <a:pt x="277" y="1580"/>
                  </a:cubicBezTo>
                  <a:cubicBezTo>
                    <a:pt x="250" y="1624"/>
                    <a:pt x="232" y="1669"/>
                    <a:pt x="214" y="1722"/>
                  </a:cubicBezTo>
                  <a:cubicBezTo>
                    <a:pt x="178" y="1803"/>
                    <a:pt x="152" y="1883"/>
                    <a:pt x="125" y="1972"/>
                  </a:cubicBezTo>
                  <a:lnTo>
                    <a:pt x="125" y="1981"/>
                  </a:lnTo>
                  <a:cubicBezTo>
                    <a:pt x="116" y="1990"/>
                    <a:pt x="116" y="1999"/>
                    <a:pt x="116" y="2008"/>
                  </a:cubicBezTo>
                  <a:cubicBezTo>
                    <a:pt x="98" y="2052"/>
                    <a:pt x="89" y="2097"/>
                    <a:pt x="71" y="2142"/>
                  </a:cubicBezTo>
                  <a:cubicBezTo>
                    <a:pt x="54" y="2240"/>
                    <a:pt x="36" y="2329"/>
                    <a:pt x="27" y="2418"/>
                  </a:cubicBezTo>
                  <a:cubicBezTo>
                    <a:pt x="9" y="2507"/>
                    <a:pt x="0" y="2597"/>
                    <a:pt x="0" y="268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5"/>
            <p:cNvSpPr/>
            <p:nvPr/>
          </p:nvSpPr>
          <p:spPr>
            <a:xfrm>
              <a:off x="4207300" y="3615875"/>
              <a:ext cx="58475" cy="85225"/>
            </a:xfrm>
            <a:custGeom>
              <a:avLst/>
              <a:gdLst/>
              <a:ahLst/>
              <a:cxnLst/>
              <a:rect l="l" t="t" r="r" b="b"/>
              <a:pathLst>
                <a:path w="2339" h="3409" extrusionOk="0">
                  <a:moveTo>
                    <a:pt x="99" y="3221"/>
                  </a:moveTo>
                  <a:cubicBezTo>
                    <a:pt x="251" y="3221"/>
                    <a:pt x="429" y="3167"/>
                    <a:pt x="625" y="3051"/>
                  </a:cubicBezTo>
                  <a:cubicBezTo>
                    <a:pt x="1410" y="2596"/>
                    <a:pt x="2079" y="1446"/>
                    <a:pt x="2079" y="545"/>
                  </a:cubicBezTo>
                  <a:cubicBezTo>
                    <a:pt x="2079" y="411"/>
                    <a:pt x="2062" y="170"/>
                    <a:pt x="1955" y="0"/>
                  </a:cubicBezTo>
                  <a:cubicBezTo>
                    <a:pt x="2294" y="72"/>
                    <a:pt x="2338" y="527"/>
                    <a:pt x="2338" y="732"/>
                  </a:cubicBezTo>
                  <a:cubicBezTo>
                    <a:pt x="2338" y="1633"/>
                    <a:pt x="1669" y="2784"/>
                    <a:pt x="884" y="3239"/>
                  </a:cubicBezTo>
                  <a:cubicBezTo>
                    <a:pt x="688" y="3355"/>
                    <a:pt x="500" y="3408"/>
                    <a:pt x="349" y="3408"/>
                  </a:cubicBezTo>
                  <a:cubicBezTo>
                    <a:pt x="179" y="3408"/>
                    <a:pt x="72" y="3328"/>
                    <a:pt x="1" y="3212"/>
                  </a:cubicBezTo>
                  <a:cubicBezTo>
                    <a:pt x="28" y="3221"/>
                    <a:pt x="63" y="3221"/>
                    <a:pt x="99" y="322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5"/>
            <p:cNvSpPr/>
            <p:nvPr/>
          </p:nvSpPr>
          <p:spPr>
            <a:xfrm>
              <a:off x="4206875" y="3622550"/>
              <a:ext cx="54425" cy="76100"/>
            </a:xfrm>
            <a:custGeom>
              <a:avLst/>
              <a:gdLst/>
              <a:ahLst/>
              <a:cxnLst/>
              <a:rect l="l" t="t" r="r" b="b"/>
              <a:pathLst>
                <a:path w="2177" h="3044" extrusionOk="0">
                  <a:moveTo>
                    <a:pt x="36" y="2972"/>
                  </a:moveTo>
                  <a:lnTo>
                    <a:pt x="384" y="2196"/>
                  </a:lnTo>
                  <a:cubicBezTo>
                    <a:pt x="277" y="2115"/>
                    <a:pt x="196" y="1964"/>
                    <a:pt x="196" y="1749"/>
                  </a:cubicBezTo>
                  <a:cubicBezTo>
                    <a:pt x="196" y="1723"/>
                    <a:pt x="205" y="1705"/>
                    <a:pt x="205" y="1678"/>
                  </a:cubicBezTo>
                  <a:lnTo>
                    <a:pt x="0" y="1723"/>
                  </a:lnTo>
                  <a:cubicBezTo>
                    <a:pt x="0" y="1714"/>
                    <a:pt x="0" y="1705"/>
                    <a:pt x="9" y="1696"/>
                  </a:cubicBezTo>
                  <a:lnTo>
                    <a:pt x="9" y="1687"/>
                  </a:lnTo>
                  <a:cubicBezTo>
                    <a:pt x="36" y="1598"/>
                    <a:pt x="62" y="1518"/>
                    <a:pt x="98" y="1437"/>
                  </a:cubicBezTo>
                  <a:cubicBezTo>
                    <a:pt x="116" y="1384"/>
                    <a:pt x="134" y="1339"/>
                    <a:pt x="161" y="1295"/>
                  </a:cubicBezTo>
                  <a:lnTo>
                    <a:pt x="303" y="1259"/>
                  </a:lnTo>
                  <a:cubicBezTo>
                    <a:pt x="401" y="1009"/>
                    <a:pt x="571" y="768"/>
                    <a:pt x="767" y="590"/>
                  </a:cubicBezTo>
                  <a:lnTo>
                    <a:pt x="767" y="367"/>
                  </a:lnTo>
                  <a:cubicBezTo>
                    <a:pt x="812" y="322"/>
                    <a:pt x="856" y="278"/>
                    <a:pt x="901" y="233"/>
                  </a:cubicBezTo>
                  <a:cubicBezTo>
                    <a:pt x="910" y="215"/>
                    <a:pt x="928" y="197"/>
                    <a:pt x="946" y="188"/>
                  </a:cubicBezTo>
                  <a:cubicBezTo>
                    <a:pt x="972" y="170"/>
                    <a:pt x="990" y="153"/>
                    <a:pt x="1008" y="135"/>
                  </a:cubicBezTo>
                  <a:cubicBezTo>
                    <a:pt x="1044" y="108"/>
                    <a:pt x="1071" y="90"/>
                    <a:pt x="1097" y="63"/>
                  </a:cubicBezTo>
                  <a:lnTo>
                    <a:pt x="1097" y="402"/>
                  </a:lnTo>
                  <a:cubicBezTo>
                    <a:pt x="1302" y="331"/>
                    <a:pt x="1463" y="385"/>
                    <a:pt x="1570" y="518"/>
                  </a:cubicBezTo>
                  <a:lnTo>
                    <a:pt x="2123" y="1"/>
                  </a:lnTo>
                  <a:cubicBezTo>
                    <a:pt x="2159" y="117"/>
                    <a:pt x="2177" y="251"/>
                    <a:pt x="2177" y="349"/>
                  </a:cubicBezTo>
                  <a:lnTo>
                    <a:pt x="1677" y="822"/>
                  </a:lnTo>
                  <a:cubicBezTo>
                    <a:pt x="1677" y="840"/>
                    <a:pt x="1677" y="866"/>
                    <a:pt x="1677" y="893"/>
                  </a:cubicBezTo>
                  <a:cubicBezTo>
                    <a:pt x="1677" y="1107"/>
                    <a:pt x="1615" y="1339"/>
                    <a:pt x="1499" y="1544"/>
                  </a:cubicBezTo>
                  <a:lnTo>
                    <a:pt x="1740" y="1794"/>
                  </a:lnTo>
                  <a:cubicBezTo>
                    <a:pt x="1659" y="1928"/>
                    <a:pt x="1570" y="2053"/>
                    <a:pt x="1481" y="2178"/>
                  </a:cubicBezTo>
                  <a:lnTo>
                    <a:pt x="1231" y="1928"/>
                  </a:lnTo>
                  <a:cubicBezTo>
                    <a:pt x="1151" y="2026"/>
                    <a:pt x="1044" y="2106"/>
                    <a:pt x="937" y="2169"/>
                  </a:cubicBezTo>
                  <a:cubicBezTo>
                    <a:pt x="839" y="2231"/>
                    <a:pt x="740" y="2258"/>
                    <a:pt x="651" y="2267"/>
                  </a:cubicBezTo>
                  <a:lnTo>
                    <a:pt x="294" y="3034"/>
                  </a:lnTo>
                  <a:cubicBezTo>
                    <a:pt x="259" y="3043"/>
                    <a:pt x="223" y="3043"/>
                    <a:pt x="187" y="3043"/>
                  </a:cubicBezTo>
                  <a:cubicBezTo>
                    <a:pt x="152" y="3043"/>
                    <a:pt x="125" y="3043"/>
                    <a:pt x="89" y="3034"/>
                  </a:cubicBezTo>
                  <a:lnTo>
                    <a:pt x="89" y="303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5"/>
            <p:cNvSpPr/>
            <p:nvPr/>
          </p:nvSpPr>
          <p:spPr>
            <a:xfrm>
              <a:off x="4223375" y="3647775"/>
              <a:ext cx="14075" cy="17175"/>
            </a:xfrm>
            <a:custGeom>
              <a:avLst/>
              <a:gdLst/>
              <a:ahLst/>
              <a:cxnLst/>
              <a:rect l="l" t="t" r="r" b="b"/>
              <a:pathLst>
                <a:path w="563" h="687" extrusionOk="0">
                  <a:moveTo>
                    <a:pt x="0" y="446"/>
                  </a:moveTo>
                  <a:cubicBezTo>
                    <a:pt x="0" y="294"/>
                    <a:pt x="98" y="116"/>
                    <a:pt x="232" y="45"/>
                  </a:cubicBezTo>
                  <a:cubicBezTo>
                    <a:pt x="295" y="9"/>
                    <a:pt x="348" y="0"/>
                    <a:pt x="393" y="27"/>
                  </a:cubicBezTo>
                  <a:lnTo>
                    <a:pt x="393" y="27"/>
                  </a:lnTo>
                  <a:lnTo>
                    <a:pt x="393" y="27"/>
                  </a:lnTo>
                  <a:lnTo>
                    <a:pt x="393" y="27"/>
                  </a:lnTo>
                  <a:lnTo>
                    <a:pt x="562" y="125"/>
                  </a:lnTo>
                  <a:lnTo>
                    <a:pt x="232" y="687"/>
                  </a:lnTo>
                  <a:lnTo>
                    <a:pt x="63" y="589"/>
                  </a:lnTo>
                  <a:cubicBezTo>
                    <a:pt x="63" y="589"/>
                    <a:pt x="63" y="589"/>
                    <a:pt x="63" y="589"/>
                  </a:cubicBezTo>
                  <a:lnTo>
                    <a:pt x="63" y="589"/>
                  </a:lnTo>
                  <a:cubicBezTo>
                    <a:pt x="27" y="571"/>
                    <a:pt x="0" y="517"/>
                    <a:pt x="0" y="4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5"/>
            <p:cNvSpPr/>
            <p:nvPr/>
          </p:nvSpPr>
          <p:spPr>
            <a:xfrm>
              <a:off x="4227375" y="3649325"/>
              <a:ext cx="11625" cy="16975"/>
            </a:xfrm>
            <a:custGeom>
              <a:avLst/>
              <a:gdLst/>
              <a:ahLst/>
              <a:cxnLst/>
              <a:rect l="l" t="t" r="r" b="b"/>
              <a:pathLst>
                <a:path w="465" h="679" extrusionOk="0">
                  <a:moveTo>
                    <a:pt x="1" y="473"/>
                  </a:moveTo>
                  <a:cubicBezTo>
                    <a:pt x="1" y="616"/>
                    <a:pt x="108" y="678"/>
                    <a:pt x="233" y="607"/>
                  </a:cubicBezTo>
                  <a:cubicBezTo>
                    <a:pt x="358" y="536"/>
                    <a:pt x="465" y="348"/>
                    <a:pt x="465" y="206"/>
                  </a:cubicBezTo>
                  <a:cubicBezTo>
                    <a:pt x="465" y="63"/>
                    <a:pt x="358" y="1"/>
                    <a:pt x="233" y="72"/>
                  </a:cubicBezTo>
                  <a:cubicBezTo>
                    <a:pt x="108" y="152"/>
                    <a:pt x="1" y="331"/>
                    <a:pt x="1" y="47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5"/>
            <p:cNvSpPr/>
            <p:nvPr/>
          </p:nvSpPr>
          <p:spPr>
            <a:xfrm>
              <a:off x="3697475" y="3325050"/>
              <a:ext cx="650600" cy="628725"/>
            </a:xfrm>
            <a:custGeom>
              <a:avLst/>
              <a:gdLst/>
              <a:ahLst/>
              <a:cxnLst/>
              <a:rect l="l" t="t" r="r" b="b"/>
              <a:pathLst>
                <a:path w="26024" h="25149" extrusionOk="0">
                  <a:moveTo>
                    <a:pt x="0" y="18850"/>
                  </a:moveTo>
                  <a:lnTo>
                    <a:pt x="0" y="25149"/>
                  </a:lnTo>
                  <a:lnTo>
                    <a:pt x="9" y="25149"/>
                  </a:lnTo>
                  <a:lnTo>
                    <a:pt x="3016" y="23373"/>
                  </a:lnTo>
                  <a:lnTo>
                    <a:pt x="3016" y="22035"/>
                  </a:lnTo>
                  <a:cubicBezTo>
                    <a:pt x="3016" y="21884"/>
                    <a:pt x="3042" y="21723"/>
                    <a:pt x="3096" y="21562"/>
                  </a:cubicBezTo>
                  <a:cubicBezTo>
                    <a:pt x="3149" y="21375"/>
                    <a:pt x="3230" y="21188"/>
                    <a:pt x="3337" y="21009"/>
                  </a:cubicBezTo>
                  <a:cubicBezTo>
                    <a:pt x="3515" y="20706"/>
                    <a:pt x="3765" y="20438"/>
                    <a:pt x="4042" y="20278"/>
                  </a:cubicBezTo>
                  <a:lnTo>
                    <a:pt x="6281" y="18984"/>
                  </a:lnTo>
                  <a:cubicBezTo>
                    <a:pt x="6834" y="18663"/>
                    <a:pt x="7298" y="18922"/>
                    <a:pt x="7298" y="19573"/>
                  </a:cubicBezTo>
                  <a:lnTo>
                    <a:pt x="7298" y="20902"/>
                  </a:lnTo>
                  <a:lnTo>
                    <a:pt x="7298" y="20902"/>
                  </a:lnTo>
                  <a:lnTo>
                    <a:pt x="19279" y="13980"/>
                  </a:lnTo>
                  <a:lnTo>
                    <a:pt x="19279" y="12650"/>
                  </a:lnTo>
                  <a:cubicBezTo>
                    <a:pt x="19279" y="11999"/>
                    <a:pt x="19734" y="11214"/>
                    <a:pt x="20296" y="10893"/>
                  </a:cubicBezTo>
                  <a:lnTo>
                    <a:pt x="22535" y="9599"/>
                  </a:lnTo>
                  <a:cubicBezTo>
                    <a:pt x="22972" y="9350"/>
                    <a:pt x="23338" y="9448"/>
                    <a:pt x="23481" y="9796"/>
                  </a:cubicBezTo>
                  <a:cubicBezTo>
                    <a:pt x="23534" y="9903"/>
                    <a:pt x="23552" y="10028"/>
                    <a:pt x="23552" y="10179"/>
                  </a:cubicBezTo>
                  <a:lnTo>
                    <a:pt x="23552" y="11517"/>
                  </a:lnTo>
                  <a:lnTo>
                    <a:pt x="24444" y="11000"/>
                  </a:lnTo>
                  <a:lnTo>
                    <a:pt x="25184" y="10572"/>
                  </a:lnTo>
                  <a:lnTo>
                    <a:pt x="25247" y="10072"/>
                  </a:lnTo>
                  <a:lnTo>
                    <a:pt x="25461" y="8315"/>
                  </a:lnTo>
                  <a:lnTo>
                    <a:pt x="25470" y="8279"/>
                  </a:lnTo>
                  <a:lnTo>
                    <a:pt x="25488" y="8110"/>
                  </a:lnTo>
                  <a:lnTo>
                    <a:pt x="25550" y="7610"/>
                  </a:lnTo>
                  <a:lnTo>
                    <a:pt x="25577" y="7432"/>
                  </a:lnTo>
                  <a:lnTo>
                    <a:pt x="25622" y="7057"/>
                  </a:lnTo>
                  <a:lnTo>
                    <a:pt x="25622" y="7030"/>
                  </a:lnTo>
                  <a:lnTo>
                    <a:pt x="25639" y="6861"/>
                  </a:lnTo>
                  <a:lnTo>
                    <a:pt x="25702" y="6379"/>
                  </a:lnTo>
                  <a:lnTo>
                    <a:pt x="25702" y="6352"/>
                  </a:lnTo>
                  <a:lnTo>
                    <a:pt x="25729" y="6183"/>
                  </a:lnTo>
                  <a:lnTo>
                    <a:pt x="25773" y="5808"/>
                  </a:lnTo>
                  <a:lnTo>
                    <a:pt x="25791" y="5656"/>
                  </a:lnTo>
                  <a:lnTo>
                    <a:pt x="25827" y="5389"/>
                  </a:lnTo>
                  <a:lnTo>
                    <a:pt x="25845" y="5237"/>
                  </a:lnTo>
                  <a:lnTo>
                    <a:pt x="26023" y="3783"/>
                  </a:lnTo>
                  <a:lnTo>
                    <a:pt x="25184" y="0"/>
                  </a:lnTo>
                  <a:lnTo>
                    <a:pt x="12044" y="7583"/>
                  </a:lnTo>
                  <a:lnTo>
                    <a:pt x="8475" y="13917"/>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5"/>
            <p:cNvSpPr/>
            <p:nvPr/>
          </p:nvSpPr>
          <p:spPr>
            <a:xfrm>
              <a:off x="4286250" y="3576850"/>
              <a:ext cx="42400" cy="36150"/>
            </a:xfrm>
            <a:custGeom>
              <a:avLst/>
              <a:gdLst/>
              <a:ahLst/>
              <a:cxnLst/>
              <a:rect l="l" t="t" r="r" b="b"/>
              <a:pathLst>
                <a:path w="1696" h="1446" extrusionOk="0">
                  <a:moveTo>
                    <a:pt x="1696" y="0"/>
                  </a:moveTo>
                  <a:lnTo>
                    <a:pt x="1" y="973"/>
                  </a:lnTo>
                  <a:lnTo>
                    <a:pt x="1" y="1445"/>
                  </a:lnTo>
                  <a:lnTo>
                    <a:pt x="893" y="928"/>
                  </a:lnTo>
                  <a:lnTo>
                    <a:pt x="1633" y="50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5"/>
            <p:cNvSpPr/>
            <p:nvPr/>
          </p:nvSpPr>
          <p:spPr>
            <a:xfrm>
              <a:off x="3879900" y="3662700"/>
              <a:ext cx="299550" cy="184925"/>
            </a:xfrm>
            <a:custGeom>
              <a:avLst/>
              <a:gdLst/>
              <a:ahLst/>
              <a:cxnLst/>
              <a:rect l="l" t="t" r="r" b="b"/>
              <a:pathLst>
                <a:path w="11982" h="7397" extrusionOk="0">
                  <a:moveTo>
                    <a:pt x="1" y="6906"/>
                  </a:moveTo>
                  <a:lnTo>
                    <a:pt x="1" y="7396"/>
                  </a:lnTo>
                  <a:lnTo>
                    <a:pt x="11982" y="474"/>
                  </a:lnTo>
                  <a:lnTo>
                    <a:pt x="11982"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5"/>
            <p:cNvSpPr/>
            <p:nvPr/>
          </p:nvSpPr>
          <p:spPr>
            <a:xfrm>
              <a:off x="4323950" y="3542500"/>
              <a:ext cx="29900" cy="62250"/>
            </a:xfrm>
            <a:custGeom>
              <a:avLst/>
              <a:gdLst/>
              <a:ahLst/>
              <a:cxnLst/>
              <a:rect l="l" t="t" r="r" b="b"/>
              <a:pathLst>
                <a:path w="1196" h="2490" extrusionOk="0">
                  <a:moveTo>
                    <a:pt x="1" y="714"/>
                  </a:moveTo>
                  <a:lnTo>
                    <a:pt x="1196" y="0"/>
                  </a:lnTo>
                  <a:lnTo>
                    <a:pt x="1196" y="1776"/>
                  </a:lnTo>
                  <a:lnTo>
                    <a:pt x="1" y="2489"/>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5"/>
            <p:cNvSpPr/>
            <p:nvPr/>
          </p:nvSpPr>
          <p:spPr>
            <a:xfrm>
              <a:off x="4312350" y="3553425"/>
              <a:ext cx="11625" cy="51325"/>
            </a:xfrm>
            <a:custGeom>
              <a:avLst/>
              <a:gdLst/>
              <a:ahLst/>
              <a:cxnLst/>
              <a:rect l="l" t="t" r="r" b="b"/>
              <a:pathLst>
                <a:path w="465" h="2053" extrusionOk="0">
                  <a:moveTo>
                    <a:pt x="465" y="2052"/>
                  </a:moveTo>
                  <a:lnTo>
                    <a:pt x="1" y="1776"/>
                  </a:lnTo>
                  <a:lnTo>
                    <a:pt x="1" y="0"/>
                  </a:lnTo>
                  <a:lnTo>
                    <a:pt x="465" y="277"/>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5"/>
            <p:cNvSpPr/>
            <p:nvPr/>
          </p:nvSpPr>
          <p:spPr>
            <a:xfrm>
              <a:off x="4312350" y="3535800"/>
              <a:ext cx="41500" cy="24575"/>
            </a:xfrm>
            <a:custGeom>
              <a:avLst/>
              <a:gdLst/>
              <a:ahLst/>
              <a:cxnLst/>
              <a:rect l="l" t="t" r="r" b="b"/>
              <a:pathLst>
                <a:path w="1660" h="983" extrusionOk="0">
                  <a:moveTo>
                    <a:pt x="1660" y="268"/>
                  </a:moveTo>
                  <a:lnTo>
                    <a:pt x="1196" y="1"/>
                  </a:lnTo>
                  <a:lnTo>
                    <a:pt x="1" y="705"/>
                  </a:lnTo>
                  <a:lnTo>
                    <a:pt x="465" y="982"/>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5"/>
            <p:cNvSpPr/>
            <p:nvPr/>
          </p:nvSpPr>
          <p:spPr>
            <a:xfrm>
              <a:off x="3697475" y="3455950"/>
              <a:ext cx="646125" cy="368475"/>
            </a:xfrm>
            <a:custGeom>
              <a:avLst/>
              <a:gdLst/>
              <a:ahLst/>
              <a:cxnLst/>
              <a:rect l="l" t="t" r="r" b="b"/>
              <a:pathLst>
                <a:path w="25845" h="14739" extrusionOk="0">
                  <a:moveTo>
                    <a:pt x="0" y="14346"/>
                  </a:moveTo>
                  <a:lnTo>
                    <a:pt x="0" y="14738"/>
                  </a:lnTo>
                  <a:lnTo>
                    <a:pt x="25791" y="420"/>
                  </a:lnTo>
                  <a:lnTo>
                    <a:pt x="25827" y="153"/>
                  </a:lnTo>
                  <a:lnTo>
                    <a:pt x="25845"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5"/>
            <p:cNvSpPr/>
            <p:nvPr/>
          </p:nvSpPr>
          <p:spPr>
            <a:xfrm>
              <a:off x="3697475" y="3459750"/>
              <a:ext cx="645675" cy="368025"/>
            </a:xfrm>
            <a:custGeom>
              <a:avLst/>
              <a:gdLst/>
              <a:ahLst/>
              <a:cxnLst/>
              <a:rect l="l" t="t" r="r" b="b"/>
              <a:pathLst>
                <a:path w="25827" h="14721" extrusionOk="0">
                  <a:moveTo>
                    <a:pt x="0" y="14328"/>
                  </a:moveTo>
                  <a:lnTo>
                    <a:pt x="0" y="14720"/>
                  </a:lnTo>
                  <a:lnTo>
                    <a:pt x="25773" y="420"/>
                  </a:lnTo>
                  <a:lnTo>
                    <a:pt x="25791" y="268"/>
                  </a:lnTo>
                  <a:lnTo>
                    <a:pt x="25827"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3917825" y="3473800"/>
              <a:ext cx="294850" cy="337025"/>
            </a:xfrm>
            <a:custGeom>
              <a:avLst/>
              <a:gdLst/>
              <a:ahLst/>
              <a:cxnLst/>
              <a:rect l="l" t="t" r="r" b="b"/>
              <a:pathLst>
                <a:path w="11794" h="13481" extrusionOk="0">
                  <a:moveTo>
                    <a:pt x="206" y="7869"/>
                  </a:moveTo>
                  <a:lnTo>
                    <a:pt x="1258" y="6317"/>
                  </a:lnTo>
                  <a:lnTo>
                    <a:pt x="5335" y="3962"/>
                  </a:lnTo>
                  <a:lnTo>
                    <a:pt x="5335" y="10162"/>
                  </a:lnTo>
                  <a:lnTo>
                    <a:pt x="206" y="13123"/>
                  </a:lnTo>
                  <a:close/>
                  <a:moveTo>
                    <a:pt x="9742" y="7120"/>
                  </a:moveTo>
                  <a:lnTo>
                    <a:pt x="9742" y="7619"/>
                  </a:lnTo>
                  <a:lnTo>
                    <a:pt x="5576" y="10019"/>
                  </a:lnTo>
                  <a:lnTo>
                    <a:pt x="5576" y="3819"/>
                  </a:lnTo>
                  <a:lnTo>
                    <a:pt x="11589" y="358"/>
                  </a:lnTo>
                  <a:lnTo>
                    <a:pt x="11589" y="4051"/>
                  </a:lnTo>
                  <a:lnTo>
                    <a:pt x="11482" y="4113"/>
                  </a:lnTo>
                  <a:cubicBezTo>
                    <a:pt x="10527" y="4666"/>
                    <a:pt x="9742" y="6013"/>
                    <a:pt x="9742" y="7120"/>
                  </a:cubicBezTo>
                  <a:close/>
                  <a:moveTo>
                    <a:pt x="0" y="7869"/>
                  </a:moveTo>
                  <a:lnTo>
                    <a:pt x="0" y="13480"/>
                  </a:lnTo>
                  <a:lnTo>
                    <a:pt x="9947" y="7735"/>
                  </a:lnTo>
                  <a:lnTo>
                    <a:pt x="9947" y="6995"/>
                  </a:lnTo>
                  <a:cubicBezTo>
                    <a:pt x="9947" y="6022"/>
                    <a:pt x="10643" y="4836"/>
                    <a:pt x="11482" y="4345"/>
                  </a:cubicBezTo>
                  <a:lnTo>
                    <a:pt x="11794" y="4167"/>
                  </a:lnTo>
                  <a:lnTo>
                    <a:pt x="11794" y="1"/>
                  </a:lnTo>
                  <a:lnTo>
                    <a:pt x="5576" y="3587"/>
                  </a:lnTo>
                  <a:lnTo>
                    <a:pt x="5335" y="3721"/>
                  </a:lnTo>
                  <a:lnTo>
                    <a:pt x="1187" y="612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4051200" y="3569250"/>
              <a:ext cx="6025" cy="158600"/>
            </a:xfrm>
            <a:custGeom>
              <a:avLst/>
              <a:gdLst/>
              <a:ahLst/>
              <a:cxnLst/>
              <a:rect l="l" t="t" r="r" b="b"/>
              <a:pathLst>
                <a:path w="241" h="6344" extrusionOk="0">
                  <a:moveTo>
                    <a:pt x="0" y="144"/>
                  </a:moveTo>
                  <a:lnTo>
                    <a:pt x="0" y="6344"/>
                  </a:lnTo>
                  <a:lnTo>
                    <a:pt x="241" y="6201"/>
                  </a:lnTo>
                  <a:lnTo>
                    <a:pt x="241"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051200" y="3534700"/>
              <a:ext cx="6025" cy="195150"/>
            </a:xfrm>
            <a:custGeom>
              <a:avLst/>
              <a:gdLst/>
              <a:ahLst/>
              <a:cxnLst/>
              <a:rect l="l" t="t" r="r" b="b"/>
              <a:pathLst>
                <a:path w="241" h="7806" extrusionOk="0">
                  <a:moveTo>
                    <a:pt x="0" y="143"/>
                  </a:moveTo>
                  <a:lnTo>
                    <a:pt x="0" y="7806"/>
                  </a:lnTo>
                  <a:lnTo>
                    <a:pt x="241" y="7672"/>
                  </a:lnTo>
                  <a:lnTo>
                    <a:pt x="241" y="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5"/>
            <p:cNvSpPr/>
            <p:nvPr/>
          </p:nvSpPr>
          <p:spPr>
            <a:xfrm>
              <a:off x="3917825" y="3337525"/>
              <a:ext cx="420650" cy="333000"/>
            </a:xfrm>
            <a:custGeom>
              <a:avLst/>
              <a:gdLst/>
              <a:ahLst/>
              <a:cxnLst/>
              <a:rect l="l" t="t" r="r" b="b"/>
              <a:pathLst>
                <a:path w="16826" h="13320" extrusionOk="0">
                  <a:moveTo>
                    <a:pt x="16825" y="3614"/>
                  </a:moveTo>
                  <a:lnTo>
                    <a:pt x="16121" y="1"/>
                  </a:lnTo>
                  <a:lnTo>
                    <a:pt x="3364" y="7361"/>
                  </a:lnTo>
                  <a:lnTo>
                    <a:pt x="0" y="13320"/>
                  </a:lnTo>
                  <a:close/>
                </a:path>
              </a:pathLst>
            </a:custGeom>
            <a:solidFill>
              <a:srgbClr val="212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5"/>
            <p:cNvSpPr/>
            <p:nvPr/>
          </p:nvSpPr>
          <p:spPr>
            <a:xfrm>
              <a:off x="3930075" y="3345800"/>
              <a:ext cx="401925" cy="311800"/>
            </a:xfrm>
            <a:custGeom>
              <a:avLst/>
              <a:gdLst/>
              <a:ahLst/>
              <a:cxnLst/>
              <a:rect l="l" t="t" r="r" b="b"/>
              <a:pathLst>
                <a:path w="16077" h="12472" extrusionOk="0">
                  <a:moveTo>
                    <a:pt x="1" y="12472"/>
                  </a:moveTo>
                  <a:lnTo>
                    <a:pt x="2142" y="11240"/>
                  </a:lnTo>
                  <a:lnTo>
                    <a:pt x="6183" y="8903"/>
                  </a:lnTo>
                  <a:lnTo>
                    <a:pt x="11679" y="5736"/>
                  </a:lnTo>
                  <a:lnTo>
                    <a:pt x="13918" y="4443"/>
                  </a:lnTo>
                  <a:lnTo>
                    <a:pt x="16077" y="3194"/>
                  </a:lnTo>
                  <a:lnTo>
                    <a:pt x="15461" y="0"/>
                  </a:lnTo>
                  <a:lnTo>
                    <a:pt x="13008" y="1418"/>
                  </a:lnTo>
                  <a:lnTo>
                    <a:pt x="10367" y="2944"/>
                  </a:lnTo>
                  <a:lnTo>
                    <a:pt x="8119" y="4238"/>
                  </a:lnTo>
                  <a:lnTo>
                    <a:pt x="2963" y="7217"/>
                  </a:lnTo>
                  <a:lnTo>
                    <a:pt x="2811" y="7485"/>
                  </a:lnTo>
                  <a:lnTo>
                    <a:pt x="973" y="1075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3930075" y="3614525"/>
              <a:ext cx="53575" cy="43075"/>
            </a:xfrm>
            <a:custGeom>
              <a:avLst/>
              <a:gdLst/>
              <a:ahLst/>
              <a:cxnLst/>
              <a:rect l="l" t="t" r="r" b="b"/>
              <a:pathLst>
                <a:path w="2143" h="1723" extrusionOk="0">
                  <a:moveTo>
                    <a:pt x="1" y="1723"/>
                  </a:moveTo>
                  <a:lnTo>
                    <a:pt x="2142" y="491"/>
                  </a:lnTo>
                  <a:lnTo>
                    <a:pt x="9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4255250" y="3345800"/>
              <a:ext cx="76750" cy="79850"/>
            </a:xfrm>
            <a:custGeom>
              <a:avLst/>
              <a:gdLst/>
              <a:ahLst/>
              <a:cxnLst/>
              <a:rect l="l" t="t" r="r" b="b"/>
              <a:pathLst>
                <a:path w="3070" h="3194" extrusionOk="0">
                  <a:moveTo>
                    <a:pt x="1" y="1418"/>
                  </a:moveTo>
                  <a:lnTo>
                    <a:pt x="3070" y="3194"/>
                  </a:lnTo>
                  <a:lnTo>
                    <a:pt x="2454"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5"/>
            <p:cNvSpPr/>
            <p:nvPr/>
          </p:nvSpPr>
          <p:spPr>
            <a:xfrm>
              <a:off x="4192600" y="3345800"/>
              <a:ext cx="139400" cy="111075"/>
            </a:xfrm>
            <a:custGeom>
              <a:avLst/>
              <a:gdLst/>
              <a:ahLst/>
              <a:cxnLst/>
              <a:rect l="l" t="t" r="r" b="b"/>
              <a:pathLst>
                <a:path w="5576" h="4443" extrusionOk="0">
                  <a:moveTo>
                    <a:pt x="0" y="2864"/>
                  </a:moveTo>
                  <a:lnTo>
                    <a:pt x="3417" y="4443"/>
                  </a:lnTo>
                  <a:lnTo>
                    <a:pt x="5576" y="3194"/>
                  </a:lnTo>
                  <a:lnTo>
                    <a:pt x="4960" y="0"/>
                  </a:lnTo>
                  <a:lnTo>
                    <a:pt x="2507" y="141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5"/>
            <p:cNvSpPr/>
            <p:nvPr/>
          </p:nvSpPr>
          <p:spPr>
            <a:xfrm>
              <a:off x="4000350" y="3451725"/>
              <a:ext cx="221700" cy="116675"/>
            </a:xfrm>
            <a:custGeom>
              <a:avLst/>
              <a:gdLst/>
              <a:ahLst/>
              <a:cxnLst/>
              <a:rect l="l" t="t" r="r" b="b"/>
              <a:pathLst>
                <a:path w="8868" h="4667" extrusionOk="0">
                  <a:moveTo>
                    <a:pt x="0" y="3248"/>
                  </a:moveTo>
                  <a:lnTo>
                    <a:pt x="3372" y="4666"/>
                  </a:lnTo>
                  <a:lnTo>
                    <a:pt x="8868" y="1499"/>
                  </a:lnTo>
                  <a:lnTo>
                    <a:pt x="5308" y="1"/>
                  </a:lnTo>
                  <a:lnTo>
                    <a:pt x="152" y="298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4206650" y="3399975"/>
              <a:ext cx="6025" cy="103950"/>
            </a:xfrm>
            <a:custGeom>
              <a:avLst/>
              <a:gdLst/>
              <a:ahLst/>
              <a:cxnLst/>
              <a:rect l="l" t="t" r="r" b="b"/>
              <a:pathLst>
                <a:path w="241" h="4158" extrusionOk="0">
                  <a:moveTo>
                    <a:pt x="0" y="4158"/>
                  </a:moveTo>
                  <a:lnTo>
                    <a:pt x="241" y="4015"/>
                  </a:lnTo>
                  <a:lnTo>
                    <a:pt x="241" y="1"/>
                  </a:lnTo>
                  <a:lnTo>
                    <a:pt x="0" y="135"/>
                  </a:lnTo>
                  <a:close/>
                </a:path>
              </a:pathLst>
            </a:custGeom>
            <a:solidFill>
              <a:srgbClr val="212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4051200" y="3489650"/>
              <a:ext cx="6025" cy="103950"/>
            </a:xfrm>
            <a:custGeom>
              <a:avLst/>
              <a:gdLst/>
              <a:ahLst/>
              <a:cxnLst/>
              <a:rect l="l" t="t" r="r" b="b"/>
              <a:pathLst>
                <a:path w="241" h="4158" extrusionOk="0">
                  <a:moveTo>
                    <a:pt x="0" y="4157"/>
                  </a:moveTo>
                  <a:lnTo>
                    <a:pt x="241" y="4023"/>
                  </a:lnTo>
                  <a:lnTo>
                    <a:pt x="241" y="0"/>
                  </a:lnTo>
                  <a:lnTo>
                    <a:pt x="0" y="143"/>
                  </a:lnTo>
                  <a:close/>
                </a:path>
              </a:pathLst>
            </a:custGeom>
            <a:solidFill>
              <a:srgbClr val="212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5"/>
            <p:cNvSpPr/>
            <p:nvPr/>
          </p:nvSpPr>
          <p:spPr>
            <a:xfrm>
              <a:off x="3414900" y="3631475"/>
              <a:ext cx="282600" cy="322525"/>
            </a:xfrm>
            <a:custGeom>
              <a:avLst/>
              <a:gdLst/>
              <a:ahLst/>
              <a:cxnLst/>
              <a:rect l="l" t="t" r="r" b="b"/>
              <a:pathLst>
                <a:path w="11304" h="12901" extrusionOk="0">
                  <a:moveTo>
                    <a:pt x="11303" y="6593"/>
                  </a:moveTo>
                  <a:lnTo>
                    <a:pt x="0" y="1"/>
                  </a:lnTo>
                  <a:lnTo>
                    <a:pt x="0" y="6308"/>
                  </a:lnTo>
                  <a:lnTo>
                    <a:pt x="11303" y="1290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5"/>
            <p:cNvSpPr/>
            <p:nvPr/>
          </p:nvSpPr>
          <p:spPr>
            <a:xfrm>
              <a:off x="3414900" y="3508375"/>
              <a:ext cx="494475" cy="287950"/>
            </a:xfrm>
            <a:custGeom>
              <a:avLst/>
              <a:gdLst/>
              <a:ahLst/>
              <a:cxnLst/>
              <a:rect l="l" t="t" r="r" b="b"/>
              <a:pathLst>
                <a:path w="19779" h="11518" extrusionOk="0">
                  <a:moveTo>
                    <a:pt x="11303" y="11517"/>
                  </a:moveTo>
                  <a:lnTo>
                    <a:pt x="19778" y="6584"/>
                  </a:lnTo>
                  <a:lnTo>
                    <a:pt x="8475" y="0"/>
                  </a:lnTo>
                  <a:lnTo>
                    <a:pt x="0" y="4925"/>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5"/>
            <p:cNvSpPr/>
            <p:nvPr/>
          </p:nvSpPr>
          <p:spPr>
            <a:xfrm>
              <a:off x="3626775" y="3349800"/>
              <a:ext cx="371800" cy="323200"/>
            </a:xfrm>
            <a:custGeom>
              <a:avLst/>
              <a:gdLst/>
              <a:ahLst/>
              <a:cxnLst/>
              <a:rect l="l" t="t" r="r" b="b"/>
              <a:pathLst>
                <a:path w="14872" h="12928" extrusionOk="0">
                  <a:moveTo>
                    <a:pt x="11303" y="12927"/>
                  </a:moveTo>
                  <a:lnTo>
                    <a:pt x="14872" y="6593"/>
                  </a:lnTo>
                  <a:lnTo>
                    <a:pt x="3569" y="1"/>
                  </a:lnTo>
                  <a:lnTo>
                    <a:pt x="0" y="6343"/>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a:off x="3638150" y="3361625"/>
              <a:ext cx="348825" cy="299775"/>
            </a:xfrm>
            <a:custGeom>
              <a:avLst/>
              <a:gdLst/>
              <a:ahLst/>
              <a:cxnLst/>
              <a:rect l="l" t="t" r="r" b="b"/>
              <a:pathLst>
                <a:path w="13953" h="11991" extrusionOk="0">
                  <a:moveTo>
                    <a:pt x="13953" y="6245"/>
                  </a:moveTo>
                  <a:lnTo>
                    <a:pt x="3239" y="0"/>
                  </a:lnTo>
                  <a:lnTo>
                    <a:pt x="0" y="5746"/>
                  </a:lnTo>
                  <a:lnTo>
                    <a:pt x="10715" y="11990"/>
                  </a:lnTo>
                  <a:close/>
                </a:path>
              </a:pathLst>
            </a:custGeom>
            <a:solidFill>
              <a:srgbClr val="212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5"/>
            <p:cNvSpPr/>
            <p:nvPr/>
          </p:nvSpPr>
          <p:spPr>
            <a:xfrm>
              <a:off x="3643950" y="3367425"/>
              <a:ext cx="337225" cy="287950"/>
            </a:xfrm>
            <a:custGeom>
              <a:avLst/>
              <a:gdLst/>
              <a:ahLst/>
              <a:cxnLst/>
              <a:rect l="l" t="t" r="r" b="b"/>
              <a:pathLst>
                <a:path w="13489" h="11518" extrusionOk="0">
                  <a:moveTo>
                    <a:pt x="0" y="5451"/>
                  </a:moveTo>
                  <a:lnTo>
                    <a:pt x="10420" y="11517"/>
                  </a:lnTo>
                  <a:lnTo>
                    <a:pt x="13489" y="6076"/>
                  </a:lnTo>
                  <a:lnTo>
                    <a:pt x="6236" y="1847"/>
                  </a:lnTo>
                  <a:lnTo>
                    <a:pt x="3078" y="0"/>
                  </a:lnTo>
                  <a:lnTo>
                    <a:pt x="9" y="544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5"/>
            <p:cNvSpPr/>
            <p:nvPr/>
          </p:nvSpPr>
          <p:spPr>
            <a:xfrm>
              <a:off x="3715975" y="3160225"/>
              <a:ext cx="611125" cy="354425"/>
            </a:xfrm>
            <a:custGeom>
              <a:avLst/>
              <a:gdLst/>
              <a:ahLst/>
              <a:cxnLst/>
              <a:rect l="l" t="t" r="r" b="b"/>
              <a:pathLst>
                <a:path w="24445" h="14177" extrusionOk="0">
                  <a:moveTo>
                    <a:pt x="1" y="7584"/>
                  </a:moveTo>
                  <a:lnTo>
                    <a:pt x="11304" y="14176"/>
                  </a:lnTo>
                  <a:lnTo>
                    <a:pt x="24444" y="6593"/>
                  </a:lnTo>
                  <a:lnTo>
                    <a:pt x="13141"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5"/>
            <p:cNvSpPr/>
            <p:nvPr/>
          </p:nvSpPr>
          <p:spPr>
            <a:xfrm>
              <a:off x="3990075" y="3484075"/>
              <a:ext cx="8500" cy="11175"/>
            </a:xfrm>
            <a:custGeom>
              <a:avLst/>
              <a:gdLst/>
              <a:ahLst/>
              <a:cxnLst/>
              <a:rect l="l" t="t" r="r" b="b"/>
              <a:pathLst>
                <a:path w="340" h="447" extrusionOk="0">
                  <a:moveTo>
                    <a:pt x="1" y="0"/>
                  </a:moveTo>
                  <a:lnTo>
                    <a:pt x="1" y="241"/>
                  </a:lnTo>
                  <a:lnTo>
                    <a:pt x="340" y="446"/>
                  </a:lnTo>
                  <a:lnTo>
                    <a:pt x="340" y="196"/>
                  </a:ln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5"/>
            <p:cNvSpPr/>
            <p:nvPr/>
          </p:nvSpPr>
          <p:spPr>
            <a:xfrm>
              <a:off x="3998550" y="3318350"/>
              <a:ext cx="296875" cy="176900"/>
            </a:xfrm>
            <a:custGeom>
              <a:avLst/>
              <a:gdLst/>
              <a:ahLst/>
              <a:cxnLst/>
              <a:rect l="l" t="t" r="r" b="b"/>
              <a:pathLst>
                <a:path w="11875" h="7076" extrusionOk="0">
                  <a:moveTo>
                    <a:pt x="11875" y="1"/>
                  </a:moveTo>
                  <a:lnTo>
                    <a:pt x="11875" y="242"/>
                  </a:lnTo>
                  <a:lnTo>
                    <a:pt x="1" y="7075"/>
                  </a:lnTo>
                  <a:lnTo>
                    <a:pt x="1" y="682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5"/>
            <p:cNvSpPr/>
            <p:nvPr/>
          </p:nvSpPr>
          <p:spPr>
            <a:xfrm>
              <a:off x="3990075" y="3313225"/>
              <a:ext cx="305350" cy="175775"/>
            </a:xfrm>
            <a:custGeom>
              <a:avLst/>
              <a:gdLst/>
              <a:ahLst/>
              <a:cxnLst/>
              <a:rect l="l" t="t" r="r" b="b"/>
              <a:pathLst>
                <a:path w="12214" h="7031" extrusionOk="0">
                  <a:moveTo>
                    <a:pt x="340" y="7030"/>
                  </a:moveTo>
                  <a:lnTo>
                    <a:pt x="1" y="6834"/>
                  </a:lnTo>
                  <a:lnTo>
                    <a:pt x="11884" y="1"/>
                  </a:lnTo>
                  <a:lnTo>
                    <a:pt x="12214" y="20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5"/>
            <p:cNvSpPr/>
            <p:nvPr/>
          </p:nvSpPr>
          <p:spPr>
            <a:xfrm>
              <a:off x="3747875" y="3345125"/>
              <a:ext cx="8500" cy="11175"/>
            </a:xfrm>
            <a:custGeom>
              <a:avLst/>
              <a:gdLst/>
              <a:ahLst/>
              <a:cxnLst/>
              <a:rect l="l" t="t" r="r" b="b"/>
              <a:pathLst>
                <a:path w="340" h="447" extrusionOk="0">
                  <a:moveTo>
                    <a:pt x="0" y="0"/>
                  </a:moveTo>
                  <a:lnTo>
                    <a:pt x="0" y="241"/>
                  </a:lnTo>
                  <a:lnTo>
                    <a:pt x="339" y="446"/>
                  </a:lnTo>
                  <a:lnTo>
                    <a:pt x="339" y="19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5"/>
            <p:cNvSpPr/>
            <p:nvPr/>
          </p:nvSpPr>
          <p:spPr>
            <a:xfrm>
              <a:off x="3756350" y="3179400"/>
              <a:ext cx="297100" cy="176900"/>
            </a:xfrm>
            <a:custGeom>
              <a:avLst/>
              <a:gdLst/>
              <a:ahLst/>
              <a:cxnLst/>
              <a:rect l="l" t="t" r="r" b="b"/>
              <a:pathLst>
                <a:path w="11884" h="7076" extrusionOk="0">
                  <a:moveTo>
                    <a:pt x="11883" y="1"/>
                  </a:moveTo>
                  <a:lnTo>
                    <a:pt x="11883" y="242"/>
                  </a:lnTo>
                  <a:lnTo>
                    <a:pt x="0" y="7075"/>
                  </a:lnTo>
                  <a:lnTo>
                    <a:pt x="0" y="682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5"/>
            <p:cNvSpPr/>
            <p:nvPr/>
          </p:nvSpPr>
          <p:spPr>
            <a:xfrm>
              <a:off x="3747875" y="3174275"/>
              <a:ext cx="305575" cy="175775"/>
            </a:xfrm>
            <a:custGeom>
              <a:avLst/>
              <a:gdLst/>
              <a:ahLst/>
              <a:cxnLst/>
              <a:rect l="l" t="t" r="r" b="b"/>
              <a:pathLst>
                <a:path w="12223" h="7031" extrusionOk="0">
                  <a:moveTo>
                    <a:pt x="339" y="7031"/>
                  </a:moveTo>
                  <a:lnTo>
                    <a:pt x="0" y="6834"/>
                  </a:lnTo>
                  <a:lnTo>
                    <a:pt x="11883" y="1"/>
                  </a:lnTo>
                  <a:lnTo>
                    <a:pt x="12222" y="20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5"/>
            <p:cNvSpPr/>
            <p:nvPr/>
          </p:nvSpPr>
          <p:spPr>
            <a:xfrm>
              <a:off x="3934100" y="3283775"/>
              <a:ext cx="333000" cy="192275"/>
            </a:xfrm>
            <a:custGeom>
              <a:avLst/>
              <a:gdLst/>
              <a:ahLst/>
              <a:cxnLst/>
              <a:rect l="l" t="t" r="r" b="b"/>
              <a:pathLst>
                <a:path w="13320" h="7691" extrusionOk="0">
                  <a:moveTo>
                    <a:pt x="13320" y="786"/>
                  </a:moveTo>
                  <a:lnTo>
                    <a:pt x="11955" y="1"/>
                  </a:lnTo>
                  <a:lnTo>
                    <a:pt x="1" y="6906"/>
                  </a:lnTo>
                  <a:lnTo>
                    <a:pt x="1365" y="769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5"/>
            <p:cNvSpPr/>
            <p:nvPr/>
          </p:nvSpPr>
          <p:spPr>
            <a:xfrm>
              <a:off x="3934100" y="3283775"/>
              <a:ext cx="333000" cy="175325"/>
            </a:xfrm>
            <a:custGeom>
              <a:avLst/>
              <a:gdLst/>
              <a:ahLst/>
              <a:cxnLst/>
              <a:rect l="l" t="t" r="r" b="b"/>
              <a:pathLst>
                <a:path w="13320" h="7013" extrusionOk="0">
                  <a:moveTo>
                    <a:pt x="11955" y="215"/>
                  </a:moveTo>
                  <a:lnTo>
                    <a:pt x="13132" y="893"/>
                  </a:lnTo>
                  <a:lnTo>
                    <a:pt x="13320" y="786"/>
                  </a:lnTo>
                  <a:lnTo>
                    <a:pt x="11955" y="1"/>
                  </a:lnTo>
                  <a:lnTo>
                    <a:pt x="1" y="6906"/>
                  </a:lnTo>
                  <a:lnTo>
                    <a:pt x="188" y="7013"/>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5"/>
            <p:cNvSpPr/>
            <p:nvPr/>
          </p:nvSpPr>
          <p:spPr>
            <a:xfrm>
              <a:off x="3879900" y="3252350"/>
              <a:ext cx="333000" cy="192275"/>
            </a:xfrm>
            <a:custGeom>
              <a:avLst/>
              <a:gdLst/>
              <a:ahLst/>
              <a:cxnLst/>
              <a:rect l="l" t="t" r="r" b="b"/>
              <a:pathLst>
                <a:path w="13320" h="7691" extrusionOk="0">
                  <a:moveTo>
                    <a:pt x="13320" y="785"/>
                  </a:moveTo>
                  <a:lnTo>
                    <a:pt x="11955" y="0"/>
                  </a:lnTo>
                  <a:lnTo>
                    <a:pt x="1" y="6905"/>
                  </a:lnTo>
                  <a:lnTo>
                    <a:pt x="1366" y="769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5"/>
            <p:cNvSpPr/>
            <p:nvPr/>
          </p:nvSpPr>
          <p:spPr>
            <a:xfrm>
              <a:off x="3879900" y="3252350"/>
              <a:ext cx="333000" cy="175325"/>
            </a:xfrm>
            <a:custGeom>
              <a:avLst/>
              <a:gdLst/>
              <a:ahLst/>
              <a:cxnLst/>
              <a:rect l="l" t="t" r="r" b="b"/>
              <a:pathLst>
                <a:path w="13320" h="7013" extrusionOk="0">
                  <a:moveTo>
                    <a:pt x="11955" y="214"/>
                  </a:moveTo>
                  <a:lnTo>
                    <a:pt x="13133" y="892"/>
                  </a:lnTo>
                  <a:lnTo>
                    <a:pt x="13320" y="785"/>
                  </a:lnTo>
                  <a:lnTo>
                    <a:pt x="11955" y="0"/>
                  </a:lnTo>
                  <a:lnTo>
                    <a:pt x="1" y="6905"/>
                  </a:lnTo>
                  <a:lnTo>
                    <a:pt x="188" y="7012"/>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3825700" y="3220900"/>
              <a:ext cx="333025" cy="192050"/>
            </a:xfrm>
            <a:custGeom>
              <a:avLst/>
              <a:gdLst/>
              <a:ahLst/>
              <a:cxnLst/>
              <a:rect l="l" t="t" r="r" b="b"/>
              <a:pathLst>
                <a:path w="13321" h="7682" extrusionOk="0">
                  <a:moveTo>
                    <a:pt x="13320" y="785"/>
                  </a:moveTo>
                  <a:lnTo>
                    <a:pt x="11955" y="0"/>
                  </a:lnTo>
                  <a:lnTo>
                    <a:pt x="1" y="6896"/>
                  </a:lnTo>
                  <a:lnTo>
                    <a:pt x="1366" y="768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3825700" y="3220900"/>
              <a:ext cx="333025" cy="175325"/>
            </a:xfrm>
            <a:custGeom>
              <a:avLst/>
              <a:gdLst/>
              <a:ahLst/>
              <a:cxnLst/>
              <a:rect l="l" t="t" r="r" b="b"/>
              <a:pathLst>
                <a:path w="13321" h="7013" extrusionOk="0">
                  <a:moveTo>
                    <a:pt x="11955" y="214"/>
                  </a:moveTo>
                  <a:lnTo>
                    <a:pt x="13133" y="892"/>
                  </a:lnTo>
                  <a:lnTo>
                    <a:pt x="13320" y="785"/>
                  </a:lnTo>
                  <a:lnTo>
                    <a:pt x="11955" y="0"/>
                  </a:lnTo>
                  <a:lnTo>
                    <a:pt x="1" y="6896"/>
                  </a:lnTo>
                  <a:lnTo>
                    <a:pt x="188" y="7012"/>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3771525" y="3189450"/>
              <a:ext cx="333000" cy="192050"/>
            </a:xfrm>
            <a:custGeom>
              <a:avLst/>
              <a:gdLst/>
              <a:ahLst/>
              <a:cxnLst/>
              <a:rect l="l" t="t" r="r" b="b"/>
              <a:pathLst>
                <a:path w="13320" h="7682" extrusionOk="0">
                  <a:moveTo>
                    <a:pt x="13319" y="785"/>
                  </a:moveTo>
                  <a:lnTo>
                    <a:pt x="11954" y="0"/>
                  </a:lnTo>
                  <a:lnTo>
                    <a:pt x="0" y="6896"/>
                  </a:lnTo>
                  <a:lnTo>
                    <a:pt x="1365" y="768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3771525" y="3189450"/>
              <a:ext cx="333000" cy="175100"/>
            </a:xfrm>
            <a:custGeom>
              <a:avLst/>
              <a:gdLst/>
              <a:ahLst/>
              <a:cxnLst/>
              <a:rect l="l" t="t" r="r" b="b"/>
              <a:pathLst>
                <a:path w="13320" h="7004" extrusionOk="0">
                  <a:moveTo>
                    <a:pt x="11954" y="215"/>
                  </a:moveTo>
                  <a:lnTo>
                    <a:pt x="13132" y="893"/>
                  </a:lnTo>
                  <a:lnTo>
                    <a:pt x="13319" y="785"/>
                  </a:lnTo>
                  <a:lnTo>
                    <a:pt x="11954" y="0"/>
                  </a:lnTo>
                  <a:lnTo>
                    <a:pt x="0" y="6896"/>
                  </a:lnTo>
                  <a:lnTo>
                    <a:pt x="187" y="7003"/>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5"/>
            <p:cNvSpPr/>
            <p:nvPr/>
          </p:nvSpPr>
          <p:spPr>
            <a:xfrm>
              <a:off x="3779775" y="3286475"/>
              <a:ext cx="262075" cy="178425"/>
            </a:xfrm>
            <a:custGeom>
              <a:avLst/>
              <a:gdLst/>
              <a:ahLst/>
              <a:cxnLst/>
              <a:rect l="l" t="t" r="r" b="b"/>
              <a:pathLst>
                <a:path w="10483" h="7137" extrusionOk="0">
                  <a:moveTo>
                    <a:pt x="10233" y="7137"/>
                  </a:moveTo>
                  <a:lnTo>
                    <a:pt x="10233" y="7137"/>
                  </a:lnTo>
                  <a:cubicBezTo>
                    <a:pt x="10375" y="7137"/>
                    <a:pt x="10482" y="7021"/>
                    <a:pt x="10482" y="6878"/>
                  </a:cubicBezTo>
                  <a:lnTo>
                    <a:pt x="10482" y="6263"/>
                  </a:lnTo>
                  <a:cubicBezTo>
                    <a:pt x="10482" y="5950"/>
                    <a:pt x="10322" y="5656"/>
                    <a:pt x="10045" y="5504"/>
                  </a:cubicBezTo>
                  <a:lnTo>
                    <a:pt x="705" y="98"/>
                  </a:lnTo>
                  <a:cubicBezTo>
                    <a:pt x="535" y="0"/>
                    <a:pt x="339" y="9"/>
                    <a:pt x="179" y="134"/>
                  </a:cubicBezTo>
                  <a:cubicBezTo>
                    <a:pt x="63" y="223"/>
                    <a:pt x="0" y="366"/>
                    <a:pt x="0" y="517"/>
                  </a:cubicBezTo>
                  <a:lnTo>
                    <a:pt x="0" y="1517"/>
                  </a:lnTo>
                  <a:cubicBezTo>
                    <a:pt x="0" y="1659"/>
                    <a:pt x="116" y="1775"/>
                    <a:pt x="259" y="1775"/>
                  </a:cubicBezTo>
                  <a:cubicBezTo>
                    <a:pt x="393" y="1775"/>
                    <a:pt x="509" y="1659"/>
                    <a:pt x="509" y="1517"/>
                  </a:cubicBezTo>
                  <a:lnTo>
                    <a:pt x="509" y="678"/>
                  </a:lnTo>
                  <a:cubicBezTo>
                    <a:pt x="509" y="633"/>
                    <a:pt x="562" y="607"/>
                    <a:pt x="598" y="633"/>
                  </a:cubicBezTo>
                  <a:lnTo>
                    <a:pt x="9796" y="5950"/>
                  </a:lnTo>
                  <a:cubicBezTo>
                    <a:pt x="9903" y="6013"/>
                    <a:pt x="9974" y="6129"/>
                    <a:pt x="9974" y="6263"/>
                  </a:cubicBezTo>
                  <a:lnTo>
                    <a:pt x="9974" y="6878"/>
                  </a:lnTo>
                  <a:cubicBezTo>
                    <a:pt x="9974" y="7021"/>
                    <a:pt x="10090" y="7137"/>
                    <a:pt x="10233" y="71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5"/>
            <p:cNvSpPr/>
            <p:nvPr/>
          </p:nvSpPr>
          <p:spPr>
            <a:xfrm>
              <a:off x="3779775" y="3286475"/>
              <a:ext cx="262075" cy="163050"/>
            </a:xfrm>
            <a:custGeom>
              <a:avLst/>
              <a:gdLst/>
              <a:ahLst/>
              <a:cxnLst/>
              <a:rect l="l" t="t" r="r" b="b"/>
              <a:pathLst>
                <a:path w="10483" h="6522" extrusionOk="0">
                  <a:moveTo>
                    <a:pt x="10045" y="5763"/>
                  </a:moveTo>
                  <a:lnTo>
                    <a:pt x="705" y="357"/>
                  </a:lnTo>
                  <a:cubicBezTo>
                    <a:pt x="535" y="259"/>
                    <a:pt x="339" y="277"/>
                    <a:pt x="179" y="393"/>
                  </a:cubicBezTo>
                  <a:cubicBezTo>
                    <a:pt x="63" y="482"/>
                    <a:pt x="0" y="633"/>
                    <a:pt x="0" y="776"/>
                  </a:cubicBezTo>
                  <a:lnTo>
                    <a:pt x="0" y="517"/>
                  </a:lnTo>
                  <a:cubicBezTo>
                    <a:pt x="0" y="366"/>
                    <a:pt x="63" y="223"/>
                    <a:pt x="179" y="134"/>
                  </a:cubicBezTo>
                  <a:cubicBezTo>
                    <a:pt x="339" y="9"/>
                    <a:pt x="535" y="0"/>
                    <a:pt x="705" y="98"/>
                  </a:cubicBezTo>
                  <a:lnTo>
                    <a:pt x="10045" y="5504"/>
                  </a:lnTo>
                  <a:cubicBezTo>
                    <a:pt x="10322" y="5656"/>
                    <a:pt x="10482" y="5950"/>
                    <a:pt x="10482" y="6263"/>
                  </a:cubicBezTo>
                  <a:lnTo>
                    <a:pt x="10482" y="6521"/>
                  </a:lnTo>
                  <a:cubicBezTo>
                    <a:pt x="10482" y="6209"/>
                    <a:pt x="10322" y="5924"/>
                    <a:pt x="10045" y="576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5"/>
            <p:cNvSpPr/>
            <p:nvPr/>
          </p:nvSpPr>
          <p:spPr>
            <a:xfrm>
              <a:off x="3995425" y="3163575"/>
              <a:ext cx="262100" cy="178225"/>
            </a:xfrm>
            <a:custGeom>
              <a:avLst/>
              <a:gdLst/>
              <a:ahLst/>
              <a:cxnLst/>
              <a:rect l="l" t="t" r="r" b="b"/>
              <a:pathLst>
                <a:path w="10484" h="7129" extrusionOk="0">
                  <a:moveTo>
                    <a:pt x="10224" y="7128"/>
                  </a:moveTo>
                  <a:lnTo>
                    <a:pt x="10224" y="7128"/>
                  </a:lnTo>
                  <a:cubicBezTo>
                    <a:pt x="10367" y="7128"/>
                    <a:pt x="10483" y="7021"/>
                    <a:pt x="10483" y="6879"/>
                  </a:cubicBezTo>
                  <a:lnTo>
                    <a:pt x="10483" y="6254"/>
                  </a:lnTo>
                  <a:cubicBezTo>
                    <a:pt x="10483" y="5942"/>
                    <a:pt x="10314" y="5656"/>
                    <a:pt x="10046" y="5496"/>
                  </a:cubicBezTo>
                  <a:lnTo>
                    <a:pt x="697" y="90"/>
                  </a:lnTo>
                  <a:cubicBezTo>
                    <a:pt x="536" y="1"/>
                    <a:pt x="331" y="9"/>
                    <a:pt x="179" y="125"/>
                  </a:cubicBezTo>
                  <a:cubicBezTo>
                    <a:pt x="63" y="215"/>
                    <a:pt x="1" y="366"/>
                    <a:pt x="1" y="518"/>
                  </a:cubicBezTo>
                  <a:lnTo>
                    <a:pt x="1" y="1508"/>
                  </a:lnTo>
                  <a:cubicBezTo>
                    <a:pt x="1" y="1651"/>
                    <a:pt x="108" y="1767"/>
                    <a:pt x="251" y="1767"/>
                  </a:cubicBezTo>
                  <a:cubicBezTo>
                    <a:pt x="393" y="1767"/>
                    <a:pt x="509" y="1651"/>
                    <a:pt x="509" y="1508"/>
                  </a:cubicBezTo>
                  <a:lnTo>
                    <a:pt x="509" y="679"/>
                  </a:lnTo>
                  <a:cubicBezTo>
                    <a:pt x="509" y="634"/>
                    <a:pt x="563" y="607"/>
                    <a:pt x="599" y="625"/>
                  </a:cubicBezTo>
                  <a:lnTo>
                    <a:pt x="9787" y="5942"/>
                  </a:lnTo>
                  <a:cubicBezTo>
                    <a:pt x="9903" y="6004"/>
                    <a:pt x="9975" y="6129"/>
                    <a:pt x="9975" y="6254"/>
                  </a:cubicBezTo>
                  <a:lnTo>
                    <a:pt x="9975" y="6879"/>
                  </a:lnTo>
                  <a:cubicBezTo>
                    <a:pt x="9975" y="7021"/>
                    <a:pt x="10091" y="7128"/>
                    <a:pt x="10224" y="712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5"/>
            <p:cNvSpPr/>
            <p:nvPr/>
          </p:nvSpPr>
          <p:spPr>
            <a:xfrm>
              <a:off x="3995425" y="3163575"/>
              <a:ext cx="262100" cy="162825"/>
            </a:xfrm>
            <a:custGeom>
              <a:avLst/>
              <a:gdLst/>
              <a:ahLst/>
              <a:cxnLst/>
              <a:rect l="l" t="t" r="r" b="b"/>
              <a:pathLst>
                <a:path w="10484" h="6513" extrusionOk="0">
                  <a:moveTo>
                    <a:pt x="10046" y="5764"/>
                  </a:moveTo>
                  <a:lnTo>
                    <a:pt x="697" y="348"/>
                  </a:lnTo>
                  <a:cubicBezTo>
                    <a:pt x="536" y="259"/>
                    <a:pt x="331" y="268"/>
                    <a:pt x="179" y="384"/>
                  </a:cubicBezTo>
                  <a:cubicBezTo>
                    <a:pt x="63" y="473"/>
                    <a:pt x="1" y="625"/>
                    <a:pt x="1" y="777"/>
                  </a:cubicBezTo>
                  <a:lnTo>
                    <a:pt x="1" y="518"/>
                  </a:lnTo>
                  <a:cubicBezTo>
                    <a:pt x="1" y="366"/>
                    <a:pt x="63" y="215"/>
                    <a:pt x="179" y="125"/>
                  </a:cubicBezTo>
                  <a:cubicBezTo>
                    <a:pt x="331" y="9"/>
                    <a:pt x="536" y="1"/>
                    <a:pt x="697" y="90"/>
                  </a:cubicBezTo>
                  <a:lnTo>
                    <a:pt x="10046" y="5496"/>
                  </a:lnTo>
                  <a:cubicBezTo>
                    <a:pt x="10314" y="5656"/>
                    <a:pt x="10483" y="5942"/>
                    <a:pt x="10483" y="6254"/>
                  </a:cubicBezTo>
                  <a:lnTo>
                    <a:pt x="10483" y="6513"/>
                  </a:lnTo>
                  <a:cubicBezTo>
                    <a:pt x="10483" y="6210"/>
                    <a:pt x="10314" y="5915"/>
                    <a:pt x="10046" y="5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5"/>
            <p:cNvSpPr/>
            <p:nvPr/>
          </p:nvSpPr>
          <p:spPr>
            <a:xfrm>
              <a:off x="3790925" y="3331750"/>
              <a:ext cx="233750" cy="137400"/>
            </a:xfrm>
            <a:custGeom>
              <a:avLst/>
              <a:gdLst/>
              <a:ahLst/>
              <a:cxnLst/>
              <a:rect l="l" t="t" r="r" b="b"/>
              <a:pathLst>
                <a:path w="9350" h="5496" extrusionOk="0">
                  <a:moveTo>
                    <a:pt x="9011" y="5495"/>
                  </a:moveTo>
                  <a:lnTo>
                    <a:pt x="9350" y="5299"/>
                  </a:lnTo>
                  <a:lnTo>
                    <a:pt x="321" y="0"/>
                  </a:lnTo>
                  <a:lnTo>
                    <a:pt x="0" y="18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5"/>
            <p:cNvSpPr/>
            <p:nvPr/>
          </p:nvSpPr>
          <p:spPr>
            <a:xfrm>
              <a:off x="4001675" y="3210400"/>
              <a:ext cx="233975" cy="137425"/>
            </a:xfrm>
            <a:custGeom>
              <a:avLst/>
              <a:gdLst/>
              <a:ahLst/>
              <a:cxnLst/>
              <a:rect l="l" t="t" r="r" b="b"/>
              <a:pathLst>
                <a:path w="9359" h="5497" extrusionOk="0">
                  <a:moveTo>
                    <a:pt x="9020" y="5496"/>
                  </a:moveTo>
                  <a:lnTo>
                    <a:pt x="9359" y="5300"/>
                  </a:lnTo>
                  <a:lnTo>
                    <a:pt x="331" y="1"/>
                  </a:lnTo>
                  <a:lnTo>
                    <a:pt x="1" y="18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5"/>
            <p:cNvSpPr/>
            <p:nvPr/>
          </p:nvSpPr>
          <p:spPr>
            <a:xfrm>
              <a:off x="3644175" y="3367425"/>
              <a:ext cx="155700" cy="136075"/>
            </a:xfrm>
            <a:custGeom>
              <a:avLst/>
              <a:gdLst/>
              <a:ahLst/>
              <a:cxnLst/>
              <a:rect l="l" t="t" r="r" b="b"/>
              <a:pathLst>
                <a:path w="6228" h="5443" extrusionOk="0">
                  <a:moveTo>
                    <a:pt x="0" y="5442"/>
                  </a:moveTo>
                  <a:lnTo>
                    <a:pt x="6227" y="1847"/>
                  </a:lnTo>
                  <a:lnTo>
                    <a:pt x="3069"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5"/>
            <p:cNvSpPr/>
            <p:nvPr/>
          </p:nvSpPr>
          <p:spPr>
            <a:xfrm>
              <a:off x="3644175" y="3485625"/>
              <a:ext cx="278800" cy="169750"/>
            </a:xfrm>
            <a:custGeom>
              <a:avLst/>
              <a:gdLst/>
              <a:ahLst/>
              <a:cxnLst/>
              <a:rect l="l" t="t" r="r" b="b"/>
              <a:pathLst>
                <a:path w="11152" h="6790" extrusionOk="0">
                  <a:moveTo>
                    <a:pt x="0" y="714"/>
                  </a:moveTo>
                  <a:lnTo>
                    <a:pt x="1231" y="0"/>
                  </a:lnTo>
                  <a:lnTo>
                    <a:pt x="11152" y="5540"/>
                  </a:lnTo>
                  <a:lnTo>
                    <a:pt x="10411" y="678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5"/>
            <p:cNvSpPr/>
            <p:nvPr/>
          </p:nvSpPr>
          <p:spPr>
            <a:xfrm>
              <a:off x="3644175" y="3367425"/>
              <a:ext cx="337000" cy="151900"/>
            </a:xfrm>
            <a:custGeom>
              <a:avLst/>
              <a:gdLst/>
              <a:ahLst/>
              <a:cxnLst/>
              <a:rect l="l" t="t" r="r" b="b"/>
              <a:pathLst>
                <a:path w="13480" h="6076" extrusionOk="0">
                  <a:moveTo>
                    <a:pt x="13480" y="6076"/>
                  </a:moveTo>
                  <a:lnTo>
                    <a:pt x="0" y="5442"/>
                  </a:lnTo>
                  <a:lnTo>
                    <a:pt x="30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5"/>
            <p:cNvSpPr/>
            <p:nvPr/>
          </p:nvSpPr>
          <p:spPr>
            <a:xfrm>
              <a:off x="3812100" y="3435225"/>
              <a:ext cx="47525" cy="48650"/>
            </a:xfrm>
            <a:custGeom>
              <a:avLst/>
              <a:gdLst/>
              <a:ahLst/>
              <a:cxnLst/>
              <a:rect l="l" t="t" r="r" b="b"/>
              <a:pathLst>
                <a:path w="1901" h="1946" extrusionOk="0">
                  <a:moveTo>
                    <a:pt x="126" y="1115"/>
                  </a:moveTo>
                  <a:lnTo>
                    <a:pt x="1428" y="1883"/>
                  </a:lnTo>
                  <a:cubicBezTo>
                    <a:pt x="1535" y="1945"/>
                    <a:pt x="1669" y="1892"/>
                    <a:pt x="1714" y="1767"/>
                  </a:cubicBezTo>
                  <a:lnTo>
                    <a:pt x="1874" y="1267"/>
                  </a:lnTo>
                  <a:cubicBezTo>
                    <a:pt x="1901" y="1169"/>
                    <a:pt x="1865" y="1071"/>
                    <a:pt x="1785" y="1026"/>
                  </a:cubicBezTo>
                  <a:lnTo>
                    <a:pt x="1241" y="705"/>
                  </a:lnTo>
                  <a:lnTo>
                    <a:pt x="1508" y="116"/>
                  </a:lnTo>
                  <a:lnTo>
                    <a:pt x="1312" y="0"/>
                  </a:lnTo>
                  <a:lnTo>
                    <a:pt x="1045" y="589"/>
                  </a:lnTo>
                  <a:lnTo>
                    <a:pt x="482" y="259"/>
                  </a:lnTo>
                  <a:cubicBezTo>
                    <a:pt x="375" y="197"/>
                    <a:pt x="233" y="250"/>
                    <a:pt x="197" y="366"/>
                  </a:cubicBezTo>
                  <a:lnTo>
                    <a:pt x="28" y="884"/>
                  </a:lnTo>
                  <a:cubicBezTo>
                    <a:pt x="1" y="973"/>
                    <a:pt x="36" y="1071"/>
                    <a:pt x="126" y="111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5"/>
            <p:cNvSpPr/>
            <p:nvPr/>
          </p:nvSpPr>
          <p:spPr>
            <a:xfrm>
              <a:off x="3715975" y="3545625"/>
              <a:ext cx="243125" cy="109750"/>
            </a:xfrm>
            <a:custGeom>
              <a:avLst/>
              <a:gdLst/>
              <a:ahLst/>
              <a:cxnLst/>
              <a:rect l="l" t="t" r="r" b="b"/>
              <a:pathLst>
                <a:path w="9725" h="4390" extrusionOk="0">
                  <a:moveTo>
                    <a:pt x="7539" y="4389"/>
                  </a:moveTo>
                  <a:lnTo>
                    <a:pt x="1" y="0"/>
                  </a:lnTo>
                  <a:lnTo>
                    <a:pt x="9725" y="50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5"/>
            <p:cNvSpPr/>
            <p:nvPr/>
          </p:nvSpPr>
          <p:spPr>
            <a:xfrm>
              <a:off x="3946825" y="3644875"/>
              <a:ext cx="46400" cy="42825"/>
            </a:xfrm>
            <a:custGeom>
              <a:avLst/>
              <a:gdLst/>
              <a:ahLst/>
              <a:cxnLst/>
              <a:rect l="l" t="t" r="r" b="b"/>
              <a:pathLst>
                <a:path w="1856" h="1713" extrusionOk="0">
                  <a:moveTo>
                    <a:pt x="232" y="883"/>
                  </a:moveTo>
                  <a:cubicBezTo>
                    <a:pt x="232" y="883"/>
                    <a:pt x="241" y="883"/>
                    <a:pt x="241" y="883"/>
                  </a:cubicBezTo>
                  <a:cubicBezTo>
                    <a:pt x="419" y="990"/>
                    <a:pt x="598" y="1088"/>
                    <a:pt x="776" y="1195"/>
                  </a:cubicBezTo>
                  <a:cubicBezTo>
                    <a:pt x="883" y="1258"/>
                    <a:pt x="990" y="1311"/>
                    <a:pt x="1088" y="1374"/>
                  </a:cubicBezTo>
                  <a:cubicBezTo>
                    <a:pt x="1124" y="1392"/>
                    <a:pt x="1151" y="1419"/>
                    <a:pt x="1169" y="1445"/>
                  </a:cubicBezTo>
                  <a:cubicBezTo>
                    <a:pt x="1187" y="1472"/>
                    <a:pt x="1195" y="1490"/>
                    <a:pt x="1204" y="1517"/>
                  </a:cubicBezTo>
                  <a:cubicBezTo>
                    <a:pt x="1240" y="1561"/>
                    <a:pt x="1311" y="1606"/>
                    <a:pt x="1365" y="1633"/>
                  </a:cubicBezTo>
                  <a:cubicBezTo>
                    <a:pt x="1579" y="1713"/>
                    <a:pt x="1758" y="1508"/>
                    <a:pt x="1802" y="1320"/>
                  </a:cubicBezTo>
                  <a:cubicBezTo>
                    <a:pt x="1856" y="1080"/>
                    <a:pt x="1766" y="785"/>
                    <a:pt x="1579" y="625"/>
                  </a:cubicBezTo>
                  <a:cubicBezTo>
                    <a:pt x="1410" y="473"/>
                    <a:pt x="1204" y="357"/>
                    <a:pt x="1008" y="250"/>
                  </a:cubicBezTo>
                  <a:cubicBezTo>
                    <a:pt x="794" y="134"/>
                    <a:pt x="562" y="0"/>
                    <a:pt x="312" y="71"/>
                  </a:cubicBezTo>
                  <a:cubicBezTo>
                    <a:pt x="196" y="107"/>
                    <a:pt x="89" y="179"/>
                    <a:pt x="36" y="286"/>
                  </a:cubicBezTo>
                  <a:cubicBezTo>
                    <a:pt x="0" y="348"/>
                    <a:pt x="9" y="384"/>
                    <a:pt x="36" y="437"/>
                  </a:cubicBezTo>
                  <a:cubicBezTo>
                    <a:pt x="63" y="491"/>
                    <a:pt x="89" y="544"/>
                    <a:pt x="89" y="607"/>
                  </a:cubicBezTo>
                  <a:cubicBezTo>
                    <a:pt x="98" y="660"/>
                    <a:pt x="80" y="696"/>
                    <a:pt x="107" y="741"/>
                  </a:cubicBezTo>
                  <a:cubicBezTo>
                    <a:pt x="134" y="803"/>
                    <a:pt x="178" y="848"/>
                    <a:pt x="232" y="88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5"/>
            <p:cNvSpPr/>
            <p:nvPr/>
          </p:nvSpPr>
          <p:spPr>
            <a:xfrm>
              <a:off x="3944800" y="3644650"/>
              <a:ext cx="43525" cy="45725"/>
            </a:xfrm>
            <a:custGeom>
              <a:avLst/>
              <a:gdLst/>
              <a:ahLst/>
              <a:cxnLst/>
              <a:rect l="l" t="t" r="r" b="b"/>
              <a:pathLst>
                <a:path w="1741" h="1829" extrusionOk="0">
                  <a:moveTo>
                    <a:pt x="188" y="990"/>
                  </a:moveTo>
                  <a:cubicBezTo>
                    <a:pt x="259" y="1053"/>
                    <a:pt x="349" y="1097"/>
                    <a:pt x="429" y="1151"/>
                  </a:cubicBezTo>
                  <a:cubicBezTo>
                    <a:pt x="590" y="1240"/>
                    <a:pt x="741" y="1329"/>
                    <a:pt x="893" y="1419"/>
                  </a:cubicBezTo>
                  <a:cubicBezTo>
                    <a:pt x="1089" y="1526"/>
                    <a:pt x="1464" y="1829"/>
                    <a:pt x="1651" y="1570"/>
                  </a:cubicBezTo>
                  <a:cubicBezTo>
                    <a:pt x="1740" y="1436"/>
                    <a:pt x="1731" y="1240"/>
                    <a:pt x="1696" y="1097"/>
                  </a:cubicBezTo>
                  <a:cubicBezTo>
                    <a:pt x="1651" y="964"/>
                    <a:pt x="1571" y="857"/>
                    <a:pt x="1482" y="750"/>
                  </a:cubicBezTo>
                  <a:cubicBezTo>
                    <a:pt x="1410" y="669"/>
                    <a:pt x="1285" y="625"/>
                    <a:pt x="1196" y="571"/>
                  </a:cubicBezTo>
                  <a:cubicBezTo>
                    <a:pt x="1080" y="500"/>
                    <a:pt x="955" y="428"/>
                    <a:pt x="839" y="366"/>
                  </a:cubicBezTo>
                  <a:cubicBezTo>
                    <a:pt x="634" y="250"/>
                    <a:pt x="375" y="0"/>
                    <a:pt x="144" y="188"/>
                  </a:cubicBezTo>
                  <a:cubicBezTo>
                    <a:pt x="45" y="259"/>
                    <a:pt x="19" y="384"/>
                    <a:pt x="10" y="500"/>
                  </a:cubicBezTo>
                  <a:cubicBezTo>
                    <a:pt x="10" y="625"/>
                    <a:pt x="1" y="767"/>
                    <a:pt x="81" y="874"/>
                  </a:cubicBezTo>
                  <a:cubicBezTo>
                    <a:pt x="108" y="919"/>
                    <a:pt x="144" y="955"/>
                    <a:pt x="188" y="99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5"/>
            <p:cNvSpPr/>
            <p:nvPr/>
          </p:nvSpPr>
          <p:spPr>
            <a:xfrm>
              <a:off x="3473775" y="3528225"/>
              <a:ext cx="423325" cy="253150"/>
            </a:xfrm>
            <a:custGeom>
              <a:avLst/>
              <a:gdLst/>
              <a:ahLst/>
              <a:cxnLst/>
              <a:rect l="l" t="t" r="r" b="b"/>
              <a:pathLst>
                <a:path w="16933" h="10126" extrusionOk="0">
                  <a:moveTo>
                    <a:pt x="7940" y="10126"/>
                  </a:moveTo>
                  <a:lnTo>
                    <a:pt x="16933" y="5505"/>
                  </a:lnTo>
                  <a:lnTo>
                    <a:pt x="7485" y="0"/>
                  </a:lnTo>
                  <a:lnTo>
                    <a:pt x="1" y="5505"/>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5"/>
            <p:cNvSpPr/>
            <p:nvPr/>
          </p:nvSpPr>
          <p:spPr>
            <a:xfrm>
              <a:off x="3443225" y="3514625"/>
              <a:ext cx="448075" cy="262525"/>
            </a:xfrm>
            <a:custGeom>
              <a:avLst/>
              <a:gdLst/>
              <a:ahLst/>
              <a:cxnLst/>
              <a:rect l="l" t="t" r="r" b="b"/>
              <a:pathLst>
                <a:path w="17923" h="10501" extrusionOk="0">
                  <a:moveTo>
                    <a:pt x="8868" y="10500"/>
                  </a:moveTo>
                  <a:lnTo>
                    <a:pt x="17923" y="5915"/>
                  </a:lnTo>
                  <a:lnTo>
                    <a:pt x="7797" y="0"/>
                  </a:lnTo>
                  <a:lnTo>
                    <a:pt x="0" y="5335"/>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5"/>
            <p:cNvSpPr/>
            <p:nvPr/>
          </p:nvSpPr>
          <p:spPr>
            <a:xfrm>
              <a:off x="3540450" y="3582650"/>
              <a:ext cx="219050" cy="124675"/>
            </a:xfrm>
            <a:custGeom>
              <a:avLst/>
              <a:gdLst/>
              <a:ahLst/>
              <a:cxnLst/>
              <a:rect l="l" t="t" r="r" b="b"/>
              <a:pathLst>
                <a:path w="8762" h="4987" extrusionOk="0">
                  <a:moveTo>
                    <a:pt x="179" y="4987"/>
                  </a:moveTo>
                  <a:lnTo>
                    <a:pt x="8761" y="107"/>
                  </a:lnTo>
                  <a:lnTo>
                    <a:pt x="8574" y="0"/>
                  </a:lnTo>
                  <a:lnTo>
                    <a:pt x="1" y="488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5"/>
            <p:cNvSpPr/>
            <p:nvPr/>
          </p:nvSpPr>
          <p:spPr>
            <a:xfrm>
              <a:off x="3832625" y="3649325"/>
              <a:ext cx="18525" cy="9850"/>
            </a:xfrm>
            <a:custGeom>
              <a:avLst/>
              <a:gdLst/>
              <a:ahLst/>
              <a:cxnLst/>
              <a:rect l="l" t="t" r="r" b="b"/>
              <a:pathLst>
                <a:path w="741" h="394" extrusionOk="0">
                  <a:moveTo>
                    <a:pt x="0" y="357"/>
                  </a:moveTo>
                  <a:lnTo>
                    <a:pt x="661" y="1"/>
                  </a:lnTo>
                  <a:lnTo>
                    <a:pt x="741" y="36"/>
                  </a:lnTo>
                  <a:lnTo>
                    <a:pt x="72"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5"/>
            <p:cNvSpPr/>
            <p:nvPr/>
          </p:nvSpPr>
          <p:spPr>
            <a:xfrm>
              <a:off x="3827950" y="3646650"/>
              <a:ext cx="18525" cy="9825"/>
            </a:xfrm>
            <a:custGeom>
              <a:avLst/>
              <a:gdLst/>
              <a:ahLst/>
              <a:cxnLst/>
              <a:rect l="l" t="t" r="r" b="b"/>
              <a:pathLst>
                <a:path w="741" h="393" extrusionOk="0">
                  <a:moveTo>
                    <a:pt x="0" y="357"/>
                  </a:moveTo>
                  <a:lnTo>
                    <a:pt x="669" y="0"/>
                  </a:lnTo>
                  <a:lnTo>
                    <a:pt x="741" y="45"/>
                  </a:lnTo>
                  <a:lnTo>
                    <a:pt x="72"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5"/>
            <p:cNvSpPr/>
            <p:nvPr/>
          </p:nvSpPr>
          <p:spPr>
            <a:xfrm>
              <a:off x="3823250" y="3643975"/>
              <a:ext cx="18550" cy="10050"/>
            </a:xfrm>
            <a:custGeom>
              <a:avLst/>
              <a:gdLst/>
              <a:ahLst/>
              <a:cxnLst/>
              <a:rect l="l" t="t" r="r" b="b"/>
              <a:pathLst>
                <a:path w="742" h="402" extrusionOk="0">
                  <a:moveTo>
                    <a:pt x="1" y="357"/>
                  </a:moveTo>
                  <a:lnTo>
                    <a:pt x="670" y="0"/>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5"/>
            <p:cNvSpPr/>
            <p:nvPr/>
          </p:nvSpPr>
          <p:spPr>
            <a:xfrm>
              <a:off x="3818575" y="3641300"/>
              <a:ext cx="18525" cy="10050"/>
            </a:xfrm>
            <a:custGeom>
              <a:avLst/>
              <a:gdLst/>
              <a:ahLst/>
              <a:cxnLst/>
              <a:rect l="l" t="t" r="r" b="b"/>
              <a:pathLst>
                <a:path w="741" h="402" extrusionOk="0">
                  <a:moveTo>
                    <a:pt x="0" y="357"/>
                  </a:moveTo>
                  <a:lnTo>
                    <a:pt x="670" y="0"/>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5"/>
            <p:cNvSpPr/>
            <p:nvPr/>
          </p:nvSpPr>
          <p:spPr>
            <a:xfrm>
              <a:off x="3814125" y="3638625"/>
              <a:ext cx="18525" cy="10050"/>
            </a:xfrm>
            <a:custGeom>
              <a:avLst/>
              <a:gdLst/>
              <a:ahLst/>
              <a:cxnLst/>
              <a:rect l="l" t="t" r="r" b="b"/>
              <a:pathLst>
                <a:path w="741" h="402" extrusionOk="0">
                  <a:moveTo>
                    <a:pt x="0" y="357"/>
                  </a:moveTo>
                  <a:lnTo>
                    <a:pt x="660" y="0"/>
                  </a:lnTo>
                  <a:lnTo>
                    <a:pt x="740" y="45"/>
                  </a:lnTo>
                  <a:lnTo>
                    <a:pt x="7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5"/>
            <p:cNvSpPr/>
            <p:nvPr/>
          </p:nvSpPr>
          <p:spPr>
            <a:xfrm>
              <a:off x="3809425" y="3635950"/>
              <a:ext cx="18550" cy="10050"/>
            </a:xfrm>
            <a:custGeom>
              <a:avLst/>
              <a:gdLst/>
              <a:ahLst/>
              <a:cxnLst/>
              <a:rect l="l" t="t" r="r" b="b"/>
              <a:pathLst>
                <a:path w="742" h="402" extrusionOk="0">
                  <a:moveTo>
                    <a:pt x="1" y="357"/>
                  </a:moveTo>
                  <a:lnTo>
                    <a:pt x="661" y="0"/>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5"/>
            <p:cNvSpPr/>
            <p:nvPr/>
          </p:nvSpPr>
          <p:spPr>
            <a:xfrm>
              <a:off x="3804750" y="3633275"/>
              <a:ext cx="18525" cy="10050"/>
            </a:xfrm>
            <a:custGeom>
              <a:avLst/>
              <a:gdLst/>
              <a:ahLst/>
              <a:cxnLst/>
              <a:rect l="l" t="t" r="r" b="b"/>
              <a:pathLst>
                <a:path w="741" h="402" extrusionOk="0">
                  <a:moveTo>
                    <a:pt x="0" y="357"/>
                  </a:moveTo>
                  <a:lnTo>
                    <a:pt x="661" y="0"/>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5"/>
            <p:cNvSpPr/>
            <p:nvPr/>
          </p:nvSpPr>
          <p:spPr>
            <a:xfrm>
              <a:off x="3800075" y="3630600"/>
              <a:ext cx="18525" cy="10050"/>
            </a:xfrm>
            <a:custGeom>
              <a:avLst/>
              <a:gdLst/>
              <a:ahLst/>
              <a:cxnLst/>
              <a:rect l="l" t="t" r="r" b="b"/>
              <a:pathLst>
                <a:path w="741" h="402" extrusionOk="0">
                  <a:moveTo>
                    <a:pt x="0" y="357"/>
                  </a:moveTo>
                  <a:lnTo>
                    <a:pt x="669" y="0"/>
                  </a:lnTo>
                  <a:lnTo>
                    <a:pt x="740" y="45"/>
                  </a:lnTo>
                  <a:lnTo>
                    <a:pt x="80"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5"/>
            <p:cNvSpPr/>
            <p:nvPr/>
          </p:nvSpPr>
          <p:spPr>
            <a:xfrm>
              <a:off x="3795375" y="3627925"/>
              <a:ext cx="18550" cy="10050"/>
            </a:xfrm>
            <a:custGeom>
              <a:avLst/>
              <a:gdLst/>
              <a:ahLst/>
              <a:cxnLst/>
              <a:rect l="l" t="t" r="r" b="b"/>
              <a:pathLst>
                <a:path w="742" h="402" extrusionOk="0">
                  <a:moveTo>
                    <a:pt x="1" y="357"/>
                  </a:moveTo>
                  <a:lnTo>
                    <a:pt x="670" y="0"/>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5"/>
            <p:cNvSpPr/>
            <p:nvPr/>
          </p:nvSpPr>
          <p:spPr>
            <a:xfrm>
              <a:off x="3790700" y="3625250"/>
              <a:ext cx="18525" cy="10050"/>
            </a:xfrm>
            <a:custGeom>
              <a:avLst/>
              <a:gdLst/>
              <a:ahLst/>
              <a:cxnLst/>
              <a:rect l="l" t="t" r="r" b="b"/>
              <a:pathLst>
                <a:path w="741" h="402" extrusionOk="0">
                  <a:moveTo>
                    <a:pt x="0" y="357"/>
                  </a:moveTo>
                  <a:lnTo>
                    <a:pt x="669" y="0"/>
                  </a:lnTo>
                  <a:lnTo>
                    <a:pt x="741" y="45"/>
                  </a:lnTo>
                  <a:lnTo>
                    <a:pt x="81" y="40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5"/>
            <p:cNvSpPr/>
            <p:nvPr/>
          </p:nvSpPr>
          <p:spPr>
            <a:xfrm>
              <a:off x="3786225" y="3622550"/>
              <a:ext cx="18550" cy="10075"/>
            </a:xfrm>
            <a:custGeom>
              <a:avLst/>
              <a:gdLst/>
              <a:ahLst/>
              <a:cxnLst/>
              <a:rect l="l" t="t" r="r" b="b"/>
              <a:pathLst>
                <a:path w="742" h="403" extrusionOk="0">
                  <a:moveTo>
                    <a:pt x="1" y="358"/>
                  </a:moveTo>
                  <a:lnTo>
                    <a:pt x="661" y="1"/>
                  </a:lnTo>
                  <a:lnTo>
                    <a:pt x="741" y="46"/>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5"/>
            <p:cNvSpPr/>
            <p:nvPr/>
          </p:nvSpPr>
          <p:spPr>
            <a:xfrm>
              <a:off x="3781550" y="3619875"/>
              <a:ext cx="18550" cy="10075"/>
            </a:xfrm>
            <a:custGeom>
              <a:avLst/>
              <a:gdLst/>
              <a:ahLst/>
              <a:cxnLst/>
              <a:rect l="l" t="t" r="r" b="b"/>
              <a:pathLst>
                <a:path w="742" h="403" extrusionOk="0">
                  <a:moveTo>
                    <a:pt x="1" y="358"/>
                  </a:moveTo>
                  <a:lnTo>
                    <a:pt x="661" y="1"/>
                  </a:lnTo>
                  <a:lnTo>
                    <a:pt x="741" y="46"/>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5"/>
            <p:cNvSpPr/>
            <p:nvPr/>
          </p:nvSpPr>
          <p:spPr>
            <a:xfrm>
              <a:off x="3776875" y="3617200"/>
              <a:ext cx="18525" cy="10075"/>
            </a:xfrm>
            <a:custGeom>
              <a:avLst/>
              <a:gdLst/>
              <a:ahLst/>
              <a:cxnLst/>
              <a:rect l="l" t="t" r="r" b="b"/>
              <a:pathLst>
                <a:path w="741" h="403" extrusionOk="0">
                  <a:moveTo>
                    <a:pt x="0" y="358"/>
                  </a:moveTo>
                  <a:lnTo>
                    <a:pt x="669" y="1"/>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5"/>
            <p:cNvSpPr/>
            <p:nvPr/>
          </p:nvSpPr>
          <p:spPr>
            <a:xfrm>
              <a:off x="3772175" y="3614525"/>
              <a:ext cx="18550" cy="10075"/>
            </a:xfrm>
            <a:custGeom>
              <a:avLst/>
              <a:gdLst/>
              <a:ahLst/>
              <a:cxnLst/>
              <a:rect l="l" t="t" r="r" b="b"/>
              <a:pathLst>
                <a:path w="742" h="403" extrusionOk="0">
                  <a:moveTo>
                    <a:pt x="1" y="358"/>
                  </a:moveTo>
                  <a:lnTo>
                    <a:pt x="670" y="1"/>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p:cNvSpPr/>
            <p:nvPr/>
          </p:nvSpPr>
          <p:spPr>
            <a:xfrm>
              <a:off x="3767500" y="3611850"/>
              <a:ext cx="18525" cy="10075"/>
            </a:xfrm>
            <a:custGeom>
              <a:avLst/>
              <a:gdLst/>
              <a:ahLst/>
              <a:cxnLst/>
              <a:rect l="l" t="t" r="r" b="b"/>
              <a:pathLst>
                <a:path w="741" h="403" extrusionOk="0">
                  <a:moveTo>
                    <a:pt x="1" y="358"/>
                  </a:moveTo>
                  <a:lnTo>
                    <a:pt x="670" y="1"/>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5"/>
            <p:cNvSpPr/>
            <p:nvPr/>
          </p:nvSpPr>
          <p:spPr>
            <a:xfrm>
              <a:off x="3762825" y="3609175"/>
              <a:ext cx="18525" cy="10075"/>
            </a:xfrm>
            <a:custGeom>
              <a:avLst/>
              <a:gdLst/>
              <a:ahLst/>
              <a:cxnLst/>
              <a:rect l="l" t="t" r="r" b="b"/>
              <a:pathLst>
                <a:path w="741" h="403" extrusionOk="0">
                  <a:moveTo>
                    <a:pt x="0" y="358"/>
                  </a:moveTo>
                  <a:lnTo>
                    <a:pt x="669" y="1"/>
                  </a:lnTo>
                  <a:lnTo>
                    <a:pt x="741" y="45"/>
                  </a:lnTo>
                  <a:lnTo>
                    <a:pt x="80"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5"/>
            <p:cNvSpPr/>
            <p:nvPr/>
          </p:nvSpPr>
          <p:spPr>
            <a:xfrm>
              <a:off x="3758350" y="3606500"/>
              <a:ext cx="18550" cy="10075"/>
            </a:xfrm>
            <a:custGeom>
              <a:avLst/>
              <a:gdLst/>
              <a:ahLst/>
              <a:cxnLst/>
              <a:rect l="l" t="t" r="r" b="b"/>
              <a:pathLst>
                <a:path w="742" h="403" extrusionOk="0">
                  <a:moveTo>
                    <a:pt x="1" y="358"/>
                  </a:moveTo>
                  <a:lnTo>
                    <a:pt x="661" y="1"/>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5"/>
            <p:cNvSpPr/>
            <p:nvPr/>
          </p:nvSpPr>
          <p:spPr>
            <a:xfrm>
              <a:off x="3753675" y="3603825"/>
              <a:ext cx="18525" cy="10075"/>
            </a:xfrm>
            <a:custGeom>
              <a:avLst/>
              <a:gdLst/>
              <a:ahLst/>
              <a:cxnLst/>
              <a:rect l="l" t="t" r="r" b="b"/>
              <a:pathLst>
                <a:path w="741" h="403" extrusionOk="0">
                  <a:moveTo>
                    <a:pt x="0" y="357"/>
                  </a:moveTo>
                  <a:lnTo>
                    <a:pt x="661" y="1"/>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5"/>
            <p:cNvSpPr/>
            <p:nvPr/>
          </p:nvSpPr>
          <p:spPr>
            <a:xfrm>
              <a:off x="3706625" y="3573500"/>
              <a:ext cx="18525" cy="10050"/>
            </a:xfrm>
            <a:custGeom>
              <a:avLst/>
              <a:gdLst/>
              <a:ahLst/>
              <a:cxnLst/>
              <a:rect l="l" t="t" r="r" b="b"/>
              <a:pathLst>
                <a:path w="741" h="402" extrusionOk="0">
                  <a:moveTo>
                    <a:pt x="0" y="357"/>
                  </a:moveTo>
                  <a:lnTo>
                    <a:pt x="669" y="0"/>
                  </a:lnTo>
                  <a:lnTo>
                    <a:pt x="741" y="45"/>
                  </a:lnTo>
                  <a:lnTo>
                    <a:pt x="7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5"/>
            <p:cNvSpPr/>
            <p:nvPr/>
          </p:nvSpPr>
          <p:spPr>
            <a:xfrm>
              <a:off x="3701925" y="3570825"/>
              <a:ext cx="18550" cy="10050"/>
            </a:xfrm>
            <a:custGeom>
              <a:avLst/>
              <a:gdLst/>
              <a:ahLst/>
              <a:cxnLst/>
              <a:rect l="l" t="t" r="r" b="b"/>
              <a:pathLst>
                <a:path w="742" h="402" extrusionOk="0">
                  <a:moveTo>
                    <a:pt x="1" y="357"/>
                  </a:moveTo>
                  <a:lnTo>
                    <a:pt x="670" y="0"/>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5"/>
            <p:cNvSpPr/>
            <p:nvPr/>
          </p:nvSpPr>
          <p:spPr>
            <a:xfrm>
              <a:off x="3697250" y="3568150"/>
              <a:ext cx="18525" cy="10050"/>
            </a:xfrm>
            <a:custGeom>
              <a:avLst/>
              <a:gdLst/>
              <a:ahLst/>
              <a:cxnLst/>
              <a:rect l="l" t="t" r="r" b="b"/>
              <a:pathLst>
                <a:path w="741" h="402" extrusionOk="0">
                  <a:moveTo>
                    <a:pt x="0" y="357"/>
                  </a:moveTo>
                  <a:lnTo>
                    <a:pt x="669" y="0"/>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5"/>
            <p:cNvSpPr/>
            <p:nvPr/>
          </p:nvSpPr>
          <p:spPr>
            <a:xfrm>
              <a:off x="3692775" y="3565475"/>
              <a:ext cx="18550" cy="10050"/>
            </a:xfrm>
            <a:custGeom>
              <a:avLst/>
              <a:gdLst/>
              <a:ahLst/>
              <a:cxnLst/>
              <a:rect l="l" t="t" r="r" b="b"/>
              <a:pathLst>
                <a:path w="742" h="402" extrusionOk="0">
                  <a:moveTo>
                    <a:pt x="1" y="357"/>
                  </a:moveTo>
                  <a:lnTo>
                    <a:pt x="661" y="0"/>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5"/>
            <p:cNvSpPr/>
            <p:nvPr/>
          </p:nvSpPr>
          <p:spPr>
            <a:xfrm>
              <a:off x="3688100" y="3563025"/>
              <a:ext cx="18550" cy="9825"/>
            </a:xfrm>
            <a:custGeom>
              <a:avLst/>
              <a:gdLst/>
              <a:ahLst/>
              <a:cxnLst/>
              <a:rect l="l" t="t" r="r" b="b"/>
              <a:pathLst>
                <a:path w="742" h="393" extrusionOk="0">
                  <a:moveTo>
                    <a:pt x="1" y="348"/>
                  </a:moveTo>
                  <a:lnTo>
                    <a:pt x="661" y="0"/>
                  </a:lnTo>
                  <a:lnTo>
                    <a:pt x="741" y="36"/>
                  </a:lnTo>
                  <a:lnTo>
                    <a:pt x="72"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5"/>
            <p:cNvSpPr/>
            <p:nvPr/>
          </p:nvSpPr>
          <p:spPr>
            <a:xfrm>
              <a:off x="3683425" y="3560350"/>
              <a:ext cx="18525" cy="9825"/>
            </a:xfrm>
            <a:custGeom>
              <a:avLst/>
              <a:gdLst/>
              <a:ahLst/>
              <a:cxnLst/>
              <a:rect l="l" t="t" r="r" b="b"/>
              <a:pathLst>
                <a:path w="741" h="393" extrusionOk="0">
                  <a:moveTo>
                    <a:pt x="0" y="357"/>
                  </a:moveTo>
                  <a:lnTo>
                    <a:pt x="660" y="0"/>
                  </a:lnTo>
                  <a:lnTo>
                    <a:pt x="741" y="36"/>
                  </a:lnTo>
                  <a:lnTo>
                    <a:pt x="72"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5"/>
            <p:cNvSpPr/>
            <p:nvPr/>
          </p:nvSpPr>
          <p:spPr>
            <a:xfrm>
              <a:off x="3678725" y="3557650"/>
              <a:ext cx="18550" cy="9850"/>
            </a:xfrm>
            <a:custGeom>
              <a:avLst/>
              <a:gdLst/>
              <a:ahLst/>
              <a:cxnLst/>
              <a:rect l="l" t="t" r="r" b="b"/>
              <a:pathLst>
                <a:path w="742" h="394" extrusionOk="0">
                  <a:moveTo>
                    <a:pt x="1" y="358"/>
                  </a:moveTo>
                  <a:lnTo>
                    <a:pt x="670" y="1"/>
                  </a:lnTo>
                  <a:lnTo>
                    <a:pt x="741" y="37"/>
                  </a:lnTo>
                  <a:lnTo>
                    <a:pt x="72"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5"/>
            <p:cNvSpPr/>
            <p:nvPr/>
          </p:nvSpPr>
          <p:spPr>
            <a:xfrm>
              <a:off x="3674050" y="3554975"/>
              <a:ext cx="18550" cy="9850"/>
            </a:xfrm>
            <a:custGeom>
              <a:avLst/>
              <a:gdLst/>
              <a:ahLst/>
              <a:cxnLst/>
              <a:rect l="l" t="t" r="r" b="b"/>
              <a:pathLst>
                <a:path w="742" h="394" extrusionOk="0">
                  <a:moveTo>
                    <a:pt x="1" y="358"/>
                  </a:moveTo>
                  <a:lnTo>
                    <a:pt x="670" y="1"/>
                  </a:lnTo>
                  <a:lnTo>
                    <a:pt x="741" y="46"/>
                  </a:lnTo>
                  <a:lnTo>
                    <a:pt x="81" y="39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5"/>
            <p:cNvSpPr/>
            <p:nvPr/>
          </p:nvSpPr>
          <p:spPr>
            <a:xfrm>
              <a:off x="3669375" y="3552300"/>
              <a:ext cx="18525" cy="10075"/>
            </a:xfrm>
            <a:custGeom>
              <a:avLst/>
              <a:gdLst/>
              <a:ahLst/>
              <a:cxnLst/>
              <a:rect l="l" t="t" r="r" b="b"/>
              <a:pathLst>
                <a:path w="741" h="403" extrusionOk="0">
                  <a:moveTo>
                    <a:pt x="0" y="358"/>
                  </a:moveTo>
                  <a:lnTo>
                    <a:pt x="669" y="1"/>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5"/>
            <p:cNvSpPr/>
            <p:nvPr/>
          </p:nvSpPr>
          <p:spPr>
            <a:xfrm>
              <a:off x="3664900" y="3549625"/>
              <a:ext cx="18550" cy="10075"/>
            </a:xfrm>
            <a:custGeom>
              <a:avLst/>
              <a:gdLst/>
              <a:ahLst/>
              <a:cxnLst/>
              <a:rect l="l" t="t" r="r" b="b"/>
              <a:pathLst>
                <a:path w="742" h="403" extrusionOk="0">
                  <a:moveTo>
                    <a:pt x="1" y="358"/>
                  </a:moveTo>
                  <a:lnTo>
                    <a:pt x="661" y="1"/>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5"/>
            <p:cNvSpPr/>
            <p:nvPr/>
          </p:nvSpPr>
          <p:spPr>
            <a:xfrm>
              <a:off x="3660225" y="3546950"/>
              <a:ext cx="18525" cy="10075"/>
            </a:xfrm>
            <a:custGeom>
              <a:avLst/>
              <a:gdLst/>
              <a:ahLst/>
              <a:cxnLst/>
              <a:rect l="l" t="t" r="r" b="b"/>
              <a:pathLst>
                <a:path w="741" h="403" extrusionOk="0">
                  <a:moveTo>
                    <a:pt x="1" y="358"/>
                  </a:moveTo>
                  <a:lnTo>
                    <a:pt x="661" y="1"/>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5"/>
            <p:cNvSpPr/>
            <p:nvPr/>
          </p:nvSpPr>
          <p:spPr>
            <a:xfrm>
              <a:off x="3655550" y="3544275"/>
              <a:ext cx="18525" cy="10075"/>
            </a:xfrm>
            <a:custGeom>
              <a:avLst/>
              <a:gdLst/>
              <a:ahLst/>
              <a:cxnLst/>
              <a:rect l="l" t="t" r="r" b="b"/>
              <a:pathLst>
                <a:path w="741" h="403" extrusionOk="0">
                  <a:moveTo>
                    <a:pt x="0" y="358"/>
                  </a:moveTo>
                  <a:lnTo>
                    <a:pt x="660" y="1"/>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5"/>
            <p:cNvSpPr/>
            <p:nvPr/>
          </p:nvSpPr>
          <p:spPr>
            <a:xfrm>
              <a:off x="3650850" y="3541600"/>
              <a:ext cx="18550" cy="10075"/>
            </a:xfrm>
            <a:custGeom>
              <a:avLst/>
              <a:gdLst/>
              <a:ahLst/>
              <a:cxnLst/>
              <a:rect l="l" t="t" r="r" b="b"/>
              <a:pathLst>
                <a:path w="742" h="403" extrusionOk="0">
                  <a:moveTo>
                    <a:pt x="1" y="358"/>
                  </a:moveTo>
                  <a:lnTo>
                    <a:pt x="670" y="1"/>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5"/>
            <p:cNvSpPr/>
            <p:nvPr/>
          </p:nvSpPr>
          <p:spPr>
            <a:xfrm>
              <a:off x="3646175" y="3538925"/>
              <a:ext cx="18525" cy="10075"/>
            </a:xfrm>
            <a:custGeom>
              <a:avLst/>
              <a:gdLst/>
              <a:ahLst/>
              <a:cxnLst/>
              <a:rect l="l" t="t" r="r" b="b"/>
              <a:pathLst>
                <a:path w="741" h="403" extrusionOk="0">
                  <a:moveTo>
                    <a:pt x="1" y="357"/>
                  </a:moveTo>
                  <a:lnTo>
                    <a:pt x="670" y="1"/>
                  </a:lnTo>
                  <a:lnTo>
                    <a:pt x="741" y="45"/>
                  </a:lnTo>
                  <a:lnTo>
                    <a:pt x="8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5"/>
            <p:cNvSpPr/>
            <p:nvPr/>
          </p:nvSpPr>
          <p:spPr>
            <a:xfrm>
              <a:off x="3641500" y="3536250"/>
              <a:ext cx="18525" cy="10050"/>
            </a:xfrm>
            <a:custGeom>
              <a:avLst/>
              <a:gdLst/>
              <a:ahLst/>
              <a:cxnLst/>
              <a:rect l="l" t="t" r="r" b="b"/>
              <a:pathLst>
                <a:path w="741" h="402" extrusionOk="0">
                  <a:moveTo>
                    <a:pt x="0" y="357"/>
                  </a:moveTo>
                  <a:lnTo>
                    <a:pt x="669" y="1"/>
                  </a:lnTo>
                  <a:lnTo>
                    <a:pt x="741" y="45"/>
                  </a:lnTo>
                  <a:lnTo>
                    <a:pt x="80"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5"/>
            <p:cNvSpPr/>
            <p:nvPr/>
          </p:nvSpPr>
          <p:spPr>
            <a:xfrm>
              <a:off x="3637025" y="3533575"/>
              <a:ext cx="18550" cy="10050"/>
            </a:xfrm>
            <a:custGeom>
              <a:avLst/>
              <a:gdLst/>
              <a:ahLst/>
              <a:cxnLst/>
              <a:rect l="l" t="t" r="r" b="b"/>
              <a:pathLst>
                <a:path w="742" h="402" extrusionOk="0">
                  <a:moveTo>
                    <a:pt x="1" y="357"/>
                  </a:moveTo>
                  <a:lnTo>
                    <a:pt x="661" y="1"/>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5"/>
            <p:cNvSpPr/>
            <p:nvPr/>
          </p:nvSpPr>
          <p:spPr>
            <a:xfrm>
              <a:off x="3632350" y="3530900"/>
              <a:ext cx="18525" cy="10050"/>
            </a:xfrm>
            <a:custGeom>
              <a:avLst/>
              <a:gdLst/>
              <a:ahLst/>
              <a:cxnLst/>
              <a:rect l="l" t="t" r="r" b="b"/>
              <a:pathLst>
                <a:path w="741" h="402" extrusionOk="0">
                  <a:moveTo>
                    <a:pt x="0" y="357"/>
                  </a:moveTo>
                  <a:lnTo>
                    <a:pt x="661" y="0"/>
                  </a:lnTo>
                  <a:lnTo>
                    <a:pt x="741" y="45"/>
                  </a:lnTo>
                  <a:lnTo>
                    <a:pt x="72"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5"/>
            <p:cNvSpPr/>
            <p:nvPr/>
          </p:nvSpPr>
          <p:spPr>
            <a:xfrm>
              <a:off x="3627675" y="3528225"/>
              <a:ext cx="18525" cy="10050"/>
            </a:xfrm>
            <a:custGeom>
              <a:avLst/>
              <a:gdLst/>
              <a:ahLst/>
              <a:cxnLst/>
              <a:rect l="l" t="t" r="r" b="b"/>
              <a:pathLst>
                <a:path w="741" h="402" extrusionOk="0">
                  <a:moveTo>
                    <a:pt x="0" y="357"/>
                  </a:moveTo>
                  <a:lnTo>
                    <a:pt x="669" y="0"/>
                  </a:lnTo>
                  <a:lnTo>
                    <a:pt x="741" y="45"/>
                  </a:lnTo>
                  <a:lnTo>
                    <a:pt x="71" y="40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5"/>
            <p:cNvSpPr/>
            <p:nvPr/>
          </p:nvSpPr>
          <p:spPr>
            <a:xfrm>
              <a:off x="3926075" y="3637500"/>
              <a:ext cx="36825" cy="33475"/>
            </a:xfrm>
            <a:custGeom>
              <a:avLst/>
              <a:gdLst/>
              <a:ahLst/>
              <a:cxnLst/>
              <a:rect l="l" t="t" r="r" b="b"/>
              <a:pathLst>
                <a:path w="1473" h="1339" extrusionOk="0">
                  <a:moveTo>
                    <a:pt x="9" y="518"/>
                  </a:moveTo>
                  <a:cubicBezTo>
                    <a:pt x="27" y="616"/>
                    <a:pt x="72" y="714"/>
                    <a:pt x="179" y="732"/>
                  </a:cubicBezTo>
                  <a:cubicBezTo>
                    <a:pt x="250" y="750"/>
                    <a:pt x="322" y="750"/>
                    <a:pt x="393" y="777"/>
                  </a:cubicBezTo>
                  <a:cubicBezTo>
                    <a:pt x="616" y="830"/>
                    <a:pt x="794" y="1018"/>
                    <a:pt x="955" y="1178"/>
                  </a:cubicBezTo>
                  <a:cubicBezTo>
                    <a:pt x="1008" y="1232"/>
                    <a:pt x="1062" y="1276"/>
                    <a:pt x="1133" y="1303"/>
                  </a:cubicBezTo>
                  <a:cubicBezTo>
                    <a:pt x="1196" y="1330"/>
                    <a:pt x="1276" y="1339"/>
                    <a:pt x="1339" y="1294"/>
                  </a:cubicBezTo>
                  <a:cubicBezTo>
                    <a:pt x="1410" y="1259"/>
                    <a:pt x="1446" y="1187"/>
                    <a:pt x="1463" y="1107"/>
                  </a:cubicBezTo>
                  <a:cubicBezTo>
                    <a:pt x="1472" y="1071"/>
                    <a:pt x="1472" y="1036"/>
                    <a:pt x="1472" y="1000"/>
                  </a:cubicBezTo>
                  <a:cubicBezTo>
                    <a:pt x="1472" y="964"/>
                    <a:pt x="1463" y="920"/>
                    <a:pt x="1463" y="875"/>
                  </a:cubicBezTo>
                  <a:cubicBezTo>
                    <a:pt x="1455" y="857"/>
                    <a:pt x="1455" y="839"/>
                    <a:pt x="1446" y="821"/>
                  </a:cubicBezTo>
                  <a:cubicBezTo>
                    <a:pt x="1428" y="795"/>
                    <a:pt x="1392" y="786"/>
                    <a:pt x="1356" y="777"/>
                  </a:cubicBezTo>
                  <a:cubicBezTo>
                    <a:pt x="1133" y="714"/>
                    <a:pt x="893" y="572"/>
                    <a:pt x="768" y="366"/>
                  </a:cubicBezTo>
                  <a:cubicBezTo>
                    <a:pt x="723" y="313"/>
                    <a:pt x="696" y="242"/>
                    <a:pt x="661" y="179"/>
                  </a:cubicBezTo>
                  <a:cubicBezTo>
                    <a:pt x="554" y="1"/>
                    <a:pt x="357" y="1"/>
                    <a:pt x="215" y="108"/>
                  </a:cubicBezTo>
                  <a:cubicBezTo>
                    <a:pt x="179" y="126"/>
                    <a:pt x="152" y="152"/>
                    <a:pt x="125" y="179"/>
                  </a:cubicBezTo>
                  <a:cubicBezTo>
                    <a:pt x="63" y="250"/>
                    <a:pt x="18" y="322"/>
                    <a:pt x="9" y="411"/>
                  </a:cubicBezTo>
                  <a:cubicBezTo>
                    <a:pt x="0" y="447"/>
                    <a:pt x="0" y="482"/>
                    <a:pt x="9" y="51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5"/>
            <p:cNvSpPr/>
            <p:nvPr/>
          </p:nvSpPr>
          <p:spPr>
            <a:xfrm>
              <a:off x="3931425" y="3637500"/>
              <a:ext cx="31475" cy="25000"/>
            </a:xfrm>
            <a:custGeom>
              <a:avLst/>
              <a:gdLst/>
              <a:ahLst/>
              <a:cxnLst/>
              <a:rect l="l" t="t" r="r" b="b"/>
              <a:pathLst>
                <a:path w="1259" h="1000" extrusionOk="0">
                  <a:moveTo>
                    <a:pt x="1" y="108"/>
                  </a:moveTo>
                  <a:cubicBezTo>
                    <a:pt x="18" y="197"/>
                    <a:pt x="72" y="286"/>
                    <a:pt x="134" y="358"/>
                  </a:cubicBezTo>
                  <a:cubicBezTo>
                    <a:pt x="206" y="429"/>
                    <a:pt x="295" y="491"/>
                    <a:pt x="375" y="554"/>
                  </a:cubicBezTo>
                  <a:cubicBezTo>
                    <a:pt x="518" y="652"/>
                    <a:pt x="652" y="750"/>
                    <a:pt x="803" y="839"/>
                  </a:cubicBezTo>
                  <a:cubicBezTo>
                    <a:pt x="946" y="920"/>
                    <a:pt x="1098" y="973"/>
                    <a:pt x="1258" y="1000"/>
                  </a:cubicBezTo>
                  <a:cubicBezTo>
                    <a:pt x="1258" y="964"/>
                    <a:pt x="1249" y="920"/>
                    <a:pt x="1249" y="875"/>
                  </a:cubicBezTo>
                  <a:cubicBezTo>
                    <a:pt x="1241" y="857"/>
                    <a:pt x="1241" y="839"/>
                    <a:pt x="1232" y="821"/>
                  </a:cubicBezTo>
                  <a:cubicBezTo>
                    <a:pt x="1214" y="795"/>
                    <a:pt x="1178" y="786"/>
                    <a:pt x="1142" y="777"/>
                  </a:cubicBezTo>
                  <a:cubicBezTo>
                    <a:pt x="919" y="714"/>
                    <a:pt x="679" y="572"/>
                    <a:pt x="554" y="366"/>
                  </a:cubicBezTo>
                  <a:cubicBezTo>
                    <a:pt x="509" y="313"/>
                    <a:pt x="482" y="242"/>
                    <a:pt x="447" y="179"/>
                  </a:cubicBezTo>
                  <a:cubicBezTo>
                    <a:pt x="340" y="1"/>
                    <a:pt x="143" y="1"/>
                    <a:pt x="1" y="1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5"/>
            <p:cNvSpPr/>
            <p:nvPr/>
          </p:nvSpPr>
          <p:spPr>
            <a:xfrm>
              <a:off x="4179650" y="3513275"/>
              <a:ext cx="22775" cy="29700"/>
            </a:xfrm>
            <a:custGeom>
              <a:avLst/>
              <a:gdLst/>
              <a:ahLst/>
              <a:cxnLst/>
              <a:rect l="l" t="t" r="r" b="b"/>
              <a:pathLst>
                <a:path w="911" h="1188" extrusionOk="0">
                  <a:moveTo>
                    <a:pt x="911" y="1"/>
                  </a:moveTo>
                  <a:lnTo>
                    <a:pt x="911" y="643"/>
                  </a:lnTo>
                  <a:lnTo>
                    <a:pt x="1" y="1187"/>
                  </a:lnTo>
                  <a:lnTo>
                    <a:pt x="1" y="554"/>
                  </a:lnTo>
                  <a:lnTo>
                    <a:pt x="911"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5"/>
            <p:cNvSpPr/>
            <p:nvPr/>
          </p:nvSpPr>
          <p:spPr>
            <a:xfrm>
              <a:off x="4179650" y="3513275"/>
              <a:ext cx="22775" cy="29700"/>
            </a:xfrm>
            <a:custGeom>
              <a:avLst/>
              <a:gdLst/>
              <a:ahLst/>
              <a:cxnLst/>
              <a:rect l="l" t="t" r="r" b="b"/>
              <a:pathLst>
                <a:path w="911" h="1188" extrusionOk="0">
                  <a:moveTo>
                    <a:pt x="812" y="581"/>
                  </a:moveTo>
                  <a:lnTo>
                    <a:pt x="812" y="63"/>
                  </a:lnTo>
                  <a:lnTo>
                    <a:pt x="911" y="1"/>
                  </a:lnTo>
                  <a:lnTo>
                    <a:pt x="911" y="1"/>
                  </a:lnTo>
                  <a:lnTo>
                    <a:pt x="911" y="643"/>
                  </a:lnTo>
                  <a:lnTo>
                    <a:pt x="1" y="1187"/>
                  </a:lnTo>
                  <a:lnTo>
                    <a:pt x="1" y="107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5"/>
            <p:cNvSpPr/>
            <p:nvPr/>
          </p:nvSpPr>
          <p:spPr>
            <a:xfrm>
              <a:off x="4199950" y="3513275"/>
              <a:ext cx="2475" cy="16075"/>
            </a:xfrm>
            <a:custGeom>
              <a:avLst/>
              <a:gdLst/>
              <a:ahLst/>
              <a:cxnLst/>
              <a:rect l="l" t="t" r="r" b="b"/>
              <a:pathLst>
                <a:path w="99" h="643" extrusionOk="0">
                  <a:moveTo>
                    <a:pt x="0" y="63"/>
                  </a:moveTo>
                  <a:lnTo>
                    <a:pt x="0" y="581"/>
                  </a:lnTo>
                  <a:lnTo>
                    <a:pt x="99" y="643"/>
                  </a:lnTo>
                  <a:lnTo>
                    <a:pt x="99"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5"/>
            <p:cNvSpPr/>
            <p:nvPr/>
          </p:nvSpPr>
          <p:spPr>
            <a:xfrm>
              <a:off x="4024650" y="3600475"/>
              <a:ext cx="22775" cy="29700"/>
            </a:xfrm>
            <a:custGeom>
              <a:avLst/>
              <a:gdLst/>
              <a:ahLst/>
              <a:cxnLst/>
              <a:rect l="l" t="t" r="r" b="b"/>
              <a:pathLst>
                <a:path w="911" h="1188" extrusionOk="0">
                  <a:moveTo>
                    <a:pt x="910" y="1"/>
                  </a:moveTo>
                  <a:lnTo>
                    <a:pt x="910" y="643"/>
                  </a:lnTo>
                  <a:lnTo>
                    <a:pt x="1" y="1187"/>
                  </a:lnTo>
                  <a:lnTo>
                    <a:pt x="1" y="554"/>
                  </a:lnTo>
                  <a:lnTo>
                    <a:pt x="910"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5"/>
            <p:cNvSpPr/>
            <p:nvPr/>
          </p:nvSpPr>
          <p:spPr>
            <a:xfrm>
              <a:off x="4024650" y="3600475"/>
              <a:ext cx="22775" cy="29700"/>
            </a:xfrm>
            <a:custGeom>
              <a:avLst/>
              <a:gdLst/>
              <a:ahLst/>
              <a:cxnLst/>
              <a:rect l="l" t="t" r="r" b="b"/>
              <a:pathLst>
                <a:path w="911" h="1188" extrusionOk="0">
                  <a:moveTo>
                    <a:pt x="812" y="572"/>
                  </a:moveTo>
                  <a:lnTo>
                    <a:pt x="812" y="63"/>
                  </a:lnTo>
                  <a:lnTo>
                    <a:pt x="910" y="1"/>
                  </a:lnTo>
                  <a:lnTo>
                    <a:pt x="910" y="1"/>
                  </a:lnTo>
                  <a:lnTo>
                    <a:pt x="910" y="643"/>
                  </a:lnTo>
                  <a:lnTo>
                    <a:pt x="1" y="1187"/>
                  </a:lnTo>
                  <a:lnTo>
                    <a:pt x="1" y="1062"/>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5"/>
            <p:cNvSpPr/>
            <p:nvPr/>
          </p:nvSpPr>
          <p:spPr>
            <a:xfrm>
              <a:off x="4044950" y="3600475"/>
              <a:ext cx="2475" cy="16100"/>
            </a:xfrm>
            <a:custGeom>
              <a:avLst/>
              <a:gdLst/>
              <a:ahLst/>
              <a:cxnLst/>
              <a:rect l="l" t="t" r="r" b="b"/>
              <a:pathLst>
                <a:path w="99" h="644" extrusionOk="0">
                  <a:moveTo>
                    <a:pt x="0" y="63"/>
                  </a:moveTo>
                  <a:lnTo>
                    <a:pt x="0" y="572"/>
                  </a:lnTo>
                  <a:lnTo>
                    <a:pt x="98" y="643"/>
                  </a:lnTo>
                  <a:lnTo>
                    <a:pt x="98"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5"/>
            <p:cNvSpPr/>
            <p:nvPr/>
          </p:nvSpPr>
          <p:spPr>
            <a:xfrm>
              <a:off x="3616075" y="3764400"/>
              <a:ext cx="72950" cy="97500"/>
            </a:xfrm>
            <a:custGeom>
              <a:avLst/>
              <a:gdLst/>
              <a:ahLst/>
              <a:cxnLst/>
              <a:rect l="l" t="t" r="r" b="b"/>
              <a:pathLst>
                <a:path w="2918" h="3900" extrusionOk="0">
                  <a:moveTo>
                    <a:pt x="2917" y="1669"/>
                  </a:moveTo>
                  <a:lnTo>
                    <a:pt x="0" y="1"/>
                  </a:lnTo>
                  <a:lnTo>
                    <a:pt x="0" y="2240"/>
                  </a:lnTo>
                  <a:lnTo>
                    <a:pt x="2917" y="3899"/>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5"/>
            <p:cNvSpPr/>
            <p:nvPr/>
          </p:nvSpPr>
          <p:spPr>
            <a:xfrm>
              <a:off x="3621200" y="3773100"/>
              <a:ext cx="62700" cy="80325"/>
            </a:xfrm>
            <a:custGeom>
              <a:avLst/>
              <a:gdLst/>
              <a:ahLst/>
              <a:cxnLst/>
              <a:rect l="l" t="t" r="r" b="b"/>
              <a:pathLst>
                <a:path w="2508" h="3213" extrusionOk="0">
                  <a:moveTo>
                    <a:pt x="197" y="108"/>
                  </a:moveTo>
                  <a:lnTo>
                    <a:pt x="197" y="1687"/>
                  </a:lnTo>
                  <a:lnTo>
                    <a:pt x="2507" y="3007"/>
                  </a:lnTo>
                  <a:lnTo>
                    <a:pt x="2507" y="3212"/>
                  </a:lnTo>
                  <a:lnTo>
                    <a:pt x="0" y="1767"/>
                  </a:lnTo>
                  <a:lnTo>
                    <a:pt x="0"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5"/>
            <p:cNvSpPr/>
            <p:nvPr/>
          </p:nvSpPr>
          <p:spPr>
            <a:xfrm>
              <a:off x="3621200" y="3815250"/>
              <a:ext cx="62700" cy="38175"/>
            </a:xfrm>
            <a:custGeom>
              <a:avLst/>
              <a:gdLst/>
              <a:ahLst/>
              <a:cxnLst/>
              <a:rect l="l" t="t" r="r" b="b"/>
              <a:pathLst>
                <a:path w="2508" h="1527" extrusionOk="0">
                  <a:moveTo>
                    <a:pt x="197" y="1"/>
                  </a:moveTo>
                  <a:lnTo>
                    <a:pt x="2507" y="1321"/>
                  </a:lnTo>
                  <a:lnTo>
                    <a:pt x="2507" y="1526"/>
                  </a:lnTo>
                  <a:lnTo>
                    <a:pt x="0" y="8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5"/>
            <p:cNvSpPr/>
            <p:nvPr/>
          </p:nvSpPr>
          <p:spPr>
            <a:xfrm>
              <a:off x="3626325" y="3776000"/>
              <a:ext cx="57575" cy="72300"/>
            </a:xfrm>
            <a:custGeom>
              <a:avLst/>
              <a:gdLst/>
              <a:ahLst/>
              <a:cxnLst/>
              <a:rect l="l" t="t" r="r" b="b"/>
              <a:pathLst>
                <a:path w="2303" h="2892" extrusionOk="0">
                  <a:moveTo>
                    <a:pt x="1" y="1"/>
                  </a:moveTo>
                  <a:lnTo>
                    <a:pt x="1" y="1580"/>
                  </a:lnTo>
                  <a:lnTo>
                    <a:pt x="1151" y="2240"/>
                  </a:lnTo>
                  <a:lnTo>
                    <a:pt x="2302" y="2891"/>
                  </a:lnTo>
                  <a:lnTo>
                    <a:pt x="2302" y="1312"/>
                  </a:lnTo>
                  <a:lnTo>
                    <a:pt x="1151" y="652"/>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5"/>
            <p:cNvSpPr/>
            <p:nvPr/>
          </p:nvSpPr>
          <p:spPr>
            <a:xfrm>
              <a:off x="3626325" y="3776000"/>
              <a:ext cx="45750" cy="65375"/>
            </a:xfrm>
            <a:custGeom>
              <a:avLst/>
              <a:gdLst/>
              <a:ahLst/>
              <a:cxnLst/>
              <a:rect l="l" t="t" r="r" b="b"/>
              <a:pathLst>
                <a:path w="1830" h="2615" extrusionOk="0">
                  <a:moveTo>
                    <a:pt x="1" y="1"/>
                  </a:moveTo>
                  <a:lnTo>
                    <a:pt x="1" y="1580"/>
                  </a:lnTo>
                  <a:lnTo>
                    <a:pt x="1829" y="2614"/>
                  </a:lnTo>
                  <a:lnTo>
                    <a:pt x="1829" y="1027"/>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5"/>
            <p:cNvSpPr/>
            <p:nvPr/>
          </p:nvSpPr>
          <p:spPr>
            <a:xfrm>
              <a:off x="3616075" y="3823275"/>
              <a:ext cx="72950" cy="66275"/>
            </a:xfrm>
            <a:custGeom>
              <a:avLst/>
              <a:gdLst/>
              <a:ahLst/>
              <a:cxnLst/>
              <a:rect l="l" t="t" r="r" b="b"/>
              <a:pathLst>
                <a:path w="2918" h="2651" extrusionOk="0">
                  <a:moveTo>
                    <a:pt x="2917" y="1669"/>
                  </a:moveTo>
                  <a:lnTo>
                    <a:pt x="0" y="1"/>
                  </a:lnTo>
                  <a:lnTo>
                    <a:pt x="0" y="982"/>
                  </a:lnTo>
                  <a:lnTo>
                    <a:pt x="2917" y="265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3621200" y="3831975"/>
              <a:ext cx="62700" cy="48875"/>
            </a:xfrm>
            <a:custGeom>
              <a:avLst/>
              <a:gdLst/>
              <a:ahLst/>
              <a:cxnLst/>
              <a:rect l="l" t="t" r="r" b="b"/>
              <a:pathLst>
                <a:path w="2508" h="1955" extrusionOk="0">
                  <a:moveTo>
                    <a:pt x="197" y="108"/>
                  </a:moveTo>
                  <a:lnTo>
                    <a:pt x="197" y="438"/>
                  </a:lnTo>
                  <a:lnTo>
                    <a:pt x="2507" y="1758"/>
                  </a:lnTo>
                  <a:lnTo>
                    <a:pt x="2507" y="1954"/>
                  </a:lnTo>
                  <a:lnTo>
                    <a:pt x="0" y="518"/>
                  </a:lnTo>
                  <a:lnTo>
                    <a:pt x="0" y="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3621200" y="3842900"/>
              <a:ext cx="62700" cy="37950"/>
            </a:xfrm>
            <a:custGeom>
              <a:avLst/>
              <a:gdLst/>
              <a:ahLst/>
              <a:cxnLst/>
              <a:rect l="l" t="t" r="r" b="b"/>
              <a:pathLst>
                <a:path w="2508" h="1518" extrusionOk="0">
                  <a:moveTo>
                    <a:pt x="197" y="1"/>
                  </a:moveTo>
                  <a:lnTo>
                    <a:pt x="2507" y="1321"/>
                  </a:lnTo>
                  <a:lnTo>
                    <a:pt x="2507" y="1517"/>
                  </a:lnTo>
                  <a:lnTo>
                    <a:pt x="0" y="8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5"/>
            <p:cNvSpPr/>
            <p:nvPr/>
          </p:nvSpPr>
          <p:spPr>
            <a:xfrm>
              <a:off x="3626325" y="3834650"/>
              <a:ext cx="57575" cy="41075"/>
            </a:xfrm>
            <a:custGeom>
              <a:avLst/>
              <a:gdLst/>
              <a:ahLst/>
              <a:cxnLst/>
              <a:rect l="l" t="t" r="r" b="b"/>
              <a:pathLst>
                <a:path w="2303" h="1643" extrusionOk="0">
                  <a:moveTo>
                    <a:pt x="1" y="1"/>
                  </a:moveTo>
                  <a:lnTo>
                    <a:pt x="1" y="331"/>
                  </a:lnTo>
                  <a:lnTo>
                    <a:pt x="1151" y="991"/>
                  </a:lnTo>
                  <a:lnTo>
                    <a:pt x="2302" y="1642"/>
                  </a:lnTo>
                  <a:lnTo>
                    <a:pt x="2302" y="1321"/>
                  </a:lnTo>
                  <a:lnTo>
                    <a:pt x="1151" y="66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5"/>
            <p:cNvSpPr/>
            <p:nvPr/>
          </p:nvSpPr>
          <p:spPr>
            <a:xfrm>
              <a:off x="3425375" y="3652900"/>
              <a:ext cx="72725" cy="97475"/>
            </a:xfrm>
            <a:custGeom>
              <a:avLst/>
              <a:gdLst/>
              <a:ahLst/>
              <a:cxnLst/>
              <a:rect l="l" t="t" r="r" b="b"/>
              <a:pathLst>
                <a:path w="2909" h="3899" extrusionOk="0">
                  <a:moveTo>
                    <a:pt x="2909" y="1668"/>
                  </a:moveTo>
                  <a:lnTo>
                    <a:pt x="1" y="0"/>
                  </a:lnTo>
                  <a:lnTo>
                    <a:pt x="1" y="2239"/>
                  </a:lnTo>
                  <a:lnTo>
                    <a:pt x="2909" y="3899"/>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5"/>
            <p:cNvSpPr/>
            <p:nvPr/>
          </p:nvSpPr>
          <p:spPr>
            <a:xfrm>
              <a:off x="3430275" y="3661600"/>
              <a:ext cx="62700" cy="80300"/>
            </a:xfrm>
            <a:custGeom>
              <a:avLst/>
              <a:gdLst/>
              <a:ahLst/>
              <a:cxnLst/>
              <a:rect l="l" t="t" r="r" b="b"/>
              <a:pathLst>
                <a:path w="2508" h="3212" extrusionOk="0">
                  <a:moveTo>
                    <a:pt x="206" y="116"/>
                  </a:moveTo>
                  <a:lnTo>
                    <a:pt x="206" y="1686"/>
                  </a:lnTo>
                  <a:lnTo>
                    <a:pt x="2508" y="3015"/>
                  </a:lnTo>
                  <a:lnTo>
                    <a:pt x="2508" y="3212"/>
                  </a:lnTo>
                  <a:lnTo>
                    <a:pt x="1" y="1775"/>
                  </a:lnTo>
                  <a:lnTo>
                    <a:pt x="1" y="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3430275" y="3703750"/>
              <a:ext cx="62700" cy="38150"/>
            </a:xfrm>
            <a:custGeom>
              <a:avLst/>
              <a:gdLst/>
              <a:ahLst/>
              <a:cxnLst/>
              <a:rect l="l" t="t" r="r" b="b"/>
              <a:pathLst>
                <a:path w="2508" h="1526" extrusionOk="0">
                  <a:moveTo>
                    <a:pt x="206" y="0"/>
                  </a:moveTo>
                  <a:lnTo>
                    <a:pt x="2508" y="1329"/>
                  </a:lnTo>
                  <a:lnTo>
                    <a:pt x="2508" y="1526"/>
                  </a:lnTo>
                  <a:lnTo>
                    <a:pt x="1" y="89"/>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5"/>
            <p:cNvSpPr/>
            <p:nvPr/>
          </p:nvSpPr>
          <p:spPr>
            <a:xfrm>
              <a:off x="3435650" y="3664500"/>
              <a:ext cx="57325" cy="72275"/>
            </a:xfrm>
            <a:custGeom>
              <a:avLst/>
              <a:gdLst/>
              <a:ahLst/>
              <a:cxnLst/>
              <a:rect l="l" t="t" r="r" b="b"/>
              <a:pathLst>
                <a:path w="2293" h="2891" extrusionOk="0">
                  <a:moveTo>
                    <a:pt x="0" y="0"/>
                  </a:moveTo>
                  <a:lnTo>
                    <a:pt x="0" y="1579"/>
                  </a:lnTo>
                  <a:lnTo>
                    <a:pt x="1151" y="2239"/>
                  </a:lnTo>
                  <a:lnTo>
                    <a:pt x="2293" y="2891"/>
                  </a:lnTo>
                  <a:lnTo>
                    <a:pt x="2293" y="1312"/>
                  </a:lnTo>
                  <a:lnTo>
                    <a:pt x="1151" y="65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5"/>
            <p:cNvSpPr/>
            <p:nvPr/>
          </p:nvSpPr>
          <p:spPr>
            <a:xfrm>
              <a:off x="3435650" y="3664500"/>
              <a:ext cx="45500" cy="65350"/>
            </a:xfrm>
            <a:custGeom>
              <a:avLst/>
              <a:gdLst/>
              <a:ahLst/>
              <a:cxnLst/>
              <a:rect l="l" t="t" r="r" b="b"/>
              <a:pathLst>
                <a:path w="1820" h="2614" extrusionOk="0">
                  <a:moveTo>
                    <a:pt x="0" y="0"/>
                  </a:moveTo>
                  <a:lnTo>
                    <a:pt x="0" y="1579"/>
                  </a:lnTo>
                  <a:lnTo>
                    <a:pt x="1820" y="2614"/>
                  </a:lnTo>
                  <a:lnTo>
                    <a:pt x="1820" y="1035"/>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3425375" y="3711775"/>
              <a:ext cx="72725" cy="66250"/>
            </a:xfrm>
            <a:custGeom>
              <a:avLst/>
              <a:gdLst/>
              <a:ahLst/>
              <a:cxnLst/>
              <a:rect l="l" t="t" r="r" b="b"/>
              <a:pathLst>
                <a:path w="2909" h="2650" extrusionOk="0">
                  <a:moveTo>
                    <a:pt x="2909" y="1669"/>
                  </a:moveTo>
                  <a:lnTo>
                    <a:pt x="1" y="0"/>
                  </a:lnTo>
                  <a:lnTo>
                    <a:pt x="1" y="982"/>
                  </a:lnTo>
                  <a:lnTo>
                    <a:pt x="2909" y="265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3430275" y="3720475"/>
              <a:ext cx="62700" cy="48850"/>
            </a:xfrm>
            <a:custGeom>
              <a:avLst/>
              <a:gdLst/>
              <a:ahLst/>
              <a:cxnLst/>
              <a:rect l="l" t="t" r="r" b="b"/>
              <a:pathLst>
                <a:path w="2508" h="1954" extrusionOk="0">
                  <a:moveTo>
                    <a:pt x="206" y="116"/>
                  </a:moveTo>
                  <a:lnTo>
                    <a:pt x="206" y="437"/>
                  </a:lnTo>
                  <a:lnTo>
                    <a:pt x="2508" y="1758"/>
                  </a:lnTo>
                  <a:lnTo>
                    <a:pt x="2508" y="1954"/>
                  </a:lnTo>
                  <a:lnTo>
                    <a:pt x="1" y="518"/>
                  </a:lnTo>
                  <a:lnTo>
                    <a:pt x="1" y="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3430275" y="3731400"/>
              <a:ext cx="62700" cy="37925"/>
            </a:xfrm>
            <a:custGeom>
              <a:avLst/>
              <a:gdLst/>
              <a:ahLst/>
              <a:cxnLst/>
              <a:rect l="l" t="t" r="r" b="b"/>
              <a:pathLst>
                <a:path w="2508" h="1517" extrusionOk="0">
                  <a:moveTo>
                    <a:pt x="206" y="0"/>
                  </a:moveTo>
                  <a:lnTo>
                    <a:pt x="2508" y="1321"/>
                  </a:lnTo>
                  <a:lnTo>
                    <a:pt x="2508" y="1517"/>
                  </a:lnTo>
                  <a:lnTo>
                    <a:pt x="1" y="8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3435650" y="3723375"/>
              <a:ext cx="57325" cy="41050"/>
            </a:xfrm>
            <a:custGeom>
              <a:avLst/>
              <a:gdLst/>
              <a:ahLst/>
              <a:cxnLst/>
              <a:rect l="l" t="t" r="r" b="b"/>
              <a:pathLst>
                <a:path w="2293" h="1642" extrusionOk="0">
                  <a:moveTo>
                    <a:pt x="0" y="0"/>
                  </a:moveTo>
                  <a:lnTo>
                    <a:pt x="0" y="330"/>
                  </a:lnTo>
                  <a:lnTo>
                    <a:pt x="1151" y="982"/>
                  </a:lnTo>
                  <a:lnTo>
                    <a:pt x="2293" y="1642"/>
                  </a:lnTo>
                  <a:lnTo>
                    <a:pt x="2293" y="1312"/>
                  </a:lnTo>
                  <a:lnTo>
                    <a:pt x="1151" y="652"/>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3498075" y="3694600"/>
              <a:ext cx="118025" cy="153250"/>
            </a:xfrm>
            <a:custGeom>
              <a:avLst/>
              <a:gdLst/>
              <a:ahLst/>
              <a:cxnLst/>
              <a:rect l="l" t="t" r="r" b="b"/>
              <a:pathLst>
                <a:path w="4721" h="6130" extrusionOk="0">
                  <a:moveTo>
                    <a:pt x="4720" y="2793"/>
                  </a:moveTo>
                  <a:lnTo>
                    <a:pt x="4720" y="6129"/>
                  </a:lnTo>
                  <a:lnTo>
                    <a:pt x="1" y="3337"/>
                  </a:lnTo>
                  <a:lnTo>
                    <a:pt x="1" y="0"/>
                  </a:lnTo>
                  <a:close/>
                </a:path>
              </a:pathLst>
            </a:custGeom>
            <a:solidFill>
              <a:srgbClr val="2621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5"/>
            <p:cNvSpPr/>
            <p:nvPr/>
          </p:nvSpPr>
          <p:spPr>
            <a:xfrm>
              <a:off x="3601800" y="3761500"/>
              <a:ext cx="9600" cy="79875"/>
            </a:xfrm>
            <a:custGeom>
              <a:avLst/>
              <a:gdLst/>
              <a:ahLst/>
              <a:cxnLst/>
              <a:rect l="l" t="t" r="r" b="b"/>
              <a:pathLst>
                <a:path w="384" h="3195" extrusionOk="0">
                  <a:moveTo>
                    <a:pt x="27" y="1"/>
                  </a:moveTo>
                  <a:lnTo>
                    <a:pt x="0" y="2989"/>
                  </a:lnTo>
                  <a:lnTo>
                    <a:pt x="357" y="3194"/>
                  </a:lnTo>
                  <a:lnTo>
                    <a:pt x="384" y="21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5"/>
            <p:cNvSpPr/>
            <p:nvPr/>
          </p:nvSpPr>
          <p:spPr>
            <a:xfrm>
              <a:off x="3601800" y="3761500"/>
              <a:ext cx="9150" cy="79875"/>
            </a:xfrm>
            <a:custGeom>
              <a:avLst/>
              <a:gdLst/>
              <a:ahLst/>
              <a:cxnLst/>
              <a:rect l="l" t="t" r="r" b="b"/>
              <a:pathLst>
                <a:path w="366" h="3195" extrusionOk="0">
                  <a:moveTo>
                    <a:pt x="27" y="1"/>
                  </a:moveTo>
                  <a:lnTo>
                    <a:pt x="152" y="72"/>
                  </a:lnTo>
                  <a:lnTo>
                    <a:pt x="161" y="2954"/>
                  </a:lnTo>
                  <a:lnTo>
                    <a:pt x="366" y="3070"/>
                  </a:lnTo>
                  <a:lnTo>
                    <a:pt x="357" y="3194"/>
                  </a:lnTo>
                  <a:lnTo>
                    <a:pt x="0" y="298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5"/>
            <p:cNvSpPr/>
            <p:nvPr/>
          </p:nvSpPr>
          <p:spPr>
            <a:xfrm>
              <a:off x="3601800" y="3761500"/>
              <a:ext cx="4025" cy="74750"/>
            </a:xfrm>
            <a:custGeom>
              <a:avLst/>
              <a:gdLst/>
              <a:ahLst/>
              <a:cxnLst/>
              <a:rect l="l" t="t" r="r" b="b"/>
              <a:pathLst>
                <a:path w="161" h="2990" extrusionOk="0">
                  <a:moveTo>
                    <a:pt x="161" y="2954"/>
                  </a:moveTo>
                  <a:lnTo>
                    <a:pt x="0" y="2989"/>
                  </a:lnTo>
                  <a:lnTo>
                    <a:pt x="27" y="1"/>
                  </a:lnTo>
                  <a:lnTo>
                    <a:pt x="152" y="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5"/>
            <p:cNvSpPr/>
            <p:nvPr/>
          </p:nvSpPr>
          <p:spPr>
            <a:xfrm>
              <a:off x="3590650" y="3755050"/>
              <a:ext cx="9600" cy="79625"/>
            </a:xfrm>
            <a:custGeom>
              <a:avLst/>
              <a:gdLst/>
              <a:ahLst/>
              <a:cxnLst/>
              <a:rect l="l" t="t" r="r" b="b"/>
              <a:pathLst>
                <a:path w="384" h="3185" extrusionOk="0">
                  <a:moveTo>
                    <a:pt x="27" y="0"/>
                  </a:moveTo>
                  <a:lnTo>
                    <a:pt x="0" y="2980"/>
                  </a:lnTo>
                  <a:lnTo>
                    <a:pt x="357" y="3185"/>
                  </a:lnTo>
                  <a:lnTo>
                    <a:pt x="384" y="21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5"/>
            <p:cNvSpPr/>
            <p:nvPr/>
          </p:nvSpPr>
          <p:spPr>
            <a:xfrm>
              <a:off x="3590650" y="3755050"/>
              <a:ext cx="8925" cy="79625"/>
            </a:xfrm>
            <a:custGeom>
              <a:avLst/>
              <a:gdLst/>
              <a:ahLst/>
              <a:cxnLst/>
              <a:rect l="l" t="t" r="r" b="b"/>
              <a:pathLst>
                <a:path w="357" h="3185" extrusionOk="0">
                  <a:moveTo>
                    <a:pt x="27" y="0"/>
                  </a:moveTo>
                  <a:lnTo>
                    <a:pt x="143" y="71"/>
                  </a:lnTo>
                  <a:lnTo>
                    <a:pt x="161" y="2944"/>
                  </a:lnTo>
                  <a:lnTo>
                    <a:pt x="357" y="3060"/>
                  </a:lnTo>
                  <a:lnTo>
                    <a:pt x="357" y="3185"/>
                  </a:lnTo>
                  <a:lnTo>
                    <a:pt x="0" y="298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5"/>
            <p:cNvSpPr/>
            <p:nvPr/>
          </p:nvSpPr>
          <p:spPr>
            <a:xfrm>
              <a:off x="3590650" y="3755050"/>
              <a:ext cx="4025" cy="74500"/>
            </a:xfrm>
            <a:custGeom>
              <a:avLst/>
              <a:gdLst/>
              <a:ahLst/>
              <a:cxnLst/>
              <a:rect l="l" t="t" r="r" b="b"/>
              <a:pathLst>
                <a:path w="161" h="2980" extrusionOk="0">
                  <a:moveTo>
                    <a:pt x="161" y="2944"/>
                  </a:moveTo>
                  <a:lnTo>
                    <a:pt x="0" y="2980"/>
                  </a:lnTo>
                  <a:lnTo>
                    <a:pt x="27" y="0"/>
                  </a:lnTo>
                  <a:lnTo>
                    <a:pt x="143" y="7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5"/>
            <p:cNvSpPr/>
            <p:nvPr/>
          </p:nvSpPr>
          <p:spPr>
            <a:xfrm>
              <a:off x="3579275" y="3748350"/>
              <a:ext cx="9600" cy="79650"/>
            </a:xfrm>
            <a:custGeom>
              <a:avLst/>
              <a:gdLst/>
              <a:ahLst/>
              <a:cxnLst/>
              <a:rect l="l" t="t" r="r" b="b"/>
              <a:pathLst>
                <a:path w="384" h="3186" extrusionOk="0">
                  <a:moveTo>
                    <a:pt x="27" y="0"/>
                  </a:moveTo>
                  <a:lnTo>
                    <a:pt x="0" y="2980"/>
                  </a:lnTo>
                  <a:lnTo>
                    <a:pt x="357" y="3185"/>
                  </a:lnTo>
                  <a:lnTo>
                    <a:pt x="384" y="21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5"/>
            <p:cNvSpPr/>
            <p:nvPr/>
          </p:nvSpPr>
          <p:spPr>
            <a:xfrm>
              <a:off x="3579275" y="3748350"/>
              <a:ext cx="8950" cy="79650"/>
            </a:xfrm>
            <a:custGeom>
              <a:avLst/>
              <a:gdLst/>
              <a:ahLst/>
              <a:cxnLst/>
              <a:rect l="l" t="t" r="r" b="b"/>
              <a:pathLst>
                <a:path w="358" h="3186" extrusionOk="0">
                  <a:moveTo>
                    <a:pt x="27" y="0"/>
                  </a:moveTo>
                  <a:lnTo>
                    <a:pt x="143" y="72"/>
                  </a:lnTo>
                  <a:lnTo>
                    <a:pt x="161" y="2953"/>
                  </a:lnTo>
                  <a:lnTo>
                    <a:pt x="357" y="3060"/>
                  </a:lnTo>
                  <a:lnTo>
                    <a:pt x="357" y="3185"/>
                  </a:lnTo>
                  <a:lnTo>
                    <a:pt x="0" y="298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5"/>
            <p:cNvSpPr/>
            <p:nvPr/>
          </p:nvSpPr>
          <p:spPr>
            <a:xfrm>
              <a:off x="3579275" y="3748350"/>
              <a:ext cx="4025" cy="74525"/>
            </a:xfrm>
            <a:custGeom>
              <a:avLst/>
              <a:gdLst/>
              <a:ahLst/>
              <a:cxnLst/>
              <a:rect l="l" t="t" r="r" b="b"/>
              <a:pathLst>
                <a:path w="161" h="2981" extrusionOk="0">
                  <a:moveTo>
                    <a:pt x="161" y="2953"/>
                  </a:moveTo>
                  <a:lnTo>
                    <a:pt x="0" y="2980"/>
                  </a:lnTo>
                  <a:lnTo>
                    <a:pt x="27" y="0"/>
                  </a:lnTo>
                  <a:lnTo>
                    <a:pt x="143" y="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5"/>
            <p:cNvSpPr/>
            <p:nvPr/>
          </p:nvSpPr>
          <p:spPr>
            <a:xfrm>
              <a:off x="3567900" y="3741650"/>
              <a:ext cx="9600" cy="79875"/>
            </a:xfrm>
            <a:custGeom>
              <a:avLst/>
              <a:gdLst/>
              <a:ahLst/>
              <a:cxnLst/>
              <a:rect l="l" t="t" r="r" b="b"/>
              <a:pathLst>
                <a:path w="384" h="3195" extrusionOk="0">
                  <a:moveTo>
                    <a:pt x="27" y="1"/>
                  </a:moveTo>
                  <a:lnTo>
                    <a:pt x="0" y="2989"/>
                  </a:lnTo>
                  <a:lnTo>
                    <a:pt x="357" y="3195"/>
                  </a:lnTo>
                  <a:lnTo>
                    <a:pt x="384" y="21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5"/>
            <p:cNvSpPr/>
            <p:nvPr/>
          </p:nvSpPr>
          <p:spPr>
            <a:xfrm>
              <a:off x="3567900" y="3741650"/>
              <a:ext cx="8950" cy="79875"/>
            </a:xfrm>
            <a:custGeom>
              <a:avLst/>
              <a:gdLst/>
              <a:ahLst/>
              <a:cxnLst/>
              <a:rect l="l" t="t" r="r" b="b"/>
              <a:pathLst>
                <a:path w="358" h="3195" extrusionOk="0">
                  <a:moveTo>
                    <a:pt x="27" y="1"/>
                  </a:moveTo>
                  <a:lnTo>
                    <a:pt x="152" y="72"/>
                  </a:lnTo>
                  <a:lnTo>
                    <a:pt x="161" y="2954"/>
                  </a:lnTo>
                  <a:lnTo>
                    <a:pt x="357" y="3070"/>
                  </a:lnTo>
                  <a:lnTo>
                    <a:pt x="357" y="3195"/>
                  </a:lnTo>
                  <a:lnTo>
                    <a:pt x="0" y="298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5"/>
            <p:cNvSpPr/>
            <p:nvPr/>
          </p:nvSpPr>
          <p:spPr>
            <a:xfrm>
              <a:off x="3567900" y="3741650"/>
              <a:ext cx="4025" cy="74750"/>
            </a:xfrm>
            <a:custGeom>
              <a:avLst/>
              <a:gdLst/>
              <a:ahLst/>
              <a:cxnLst/>
              <a:rect l="l" t="t" r="r" b="b"/>
              <a:pathLst>
                <a:path w="161" h="2990" extrusionOk="0">
                  <a:moveTo>
                    <a:pt x="161" y="2954"/>
                  </a:moveTo>
                  <a:lnTo>
                    <a:pt x="0" y="2989"/>
                  </a:lnTo>
                  <a:lnTo>
                    <a:pt x="27" y="1"/>
                  </a:lnTo>
                  <a:lnTo>
                    <a:pt x="152" y="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3556750" y="3735200"/>
              <a:ext cx="9600" cy="79625"/>
            </a:xfrm>
            <a:custGeom>
              <a:avLst/>
              <a:gdLst/>
              <a:ahLst/>
              <a:cxnLst/>
              <a:rect l="l" t="t" r="r" b="b"/>
              <a:pathLst>
                <a:path w="384" h="3185" extrusionOk="0">
                  <a:moveTo>
                    <a:pt x="27" y="0"/>
                  </a:moveTo>
                  <a:lnTo>
                    <a:pt x="0" y="2980"/>
                  </a:lnTo>
                  <a:lnTo>
                    <a:pt x="357" y="3185"/>
                  </a:lnTo>
                  <a:lnTo>
                    <a:pt x="384" y="21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3556750" y="3735200"/>
              <a:ext cx="8925" cy="79625"/>
            </a:xfrm>
            <a:custGeom>
              <a:avLst/>
              <a:gdLst/>
              <a:ahLst/>
              <a:cxnLst/>
              <a:rect l="l" t="t" r="r" b="b"/>
              <a:pathLst>
                <a:path w="357" h="3185" extrusionOk="0">
                  <a:moveTo>
                    <a:pt x="27" y="0"/>
                  </a:moveTo>
                  <a:lnTo>
                    <a:pt x="143" y="63"/>
                  </a:lnTo>
                  <a:lnTo>
                    <a:pt x="152" y="2944"/>
                  </a:lnTo>
                  <a:lnTo>
                    <a:pt x="357" y="3060"/>
                  </a:lnTo>
                  <a:lnTo>
                    <a:pt x="357" y="3185"/>
                  </a:lnTo>
                  <a:lnTo>
                    <a:pt x="0" y="298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5"/>
            <p:cNvSpPr/>
            <p:nvPr/>
          </p:nvSpPr>
          <p:spPr>
            <a:xfrm>
              <a:off x="3556750" y="3735200"/>
              <a:ext cx="3800" cy="74500"/>
            </a:xfrm>
            <a:custGeom>
              <a:avLst/>
              <a:gdLst/>
              <a:ahLst/>
              <a:cxnLst/>
              <a:rect l="l" t="t" r="r" b="b"/>
              <a:pathLst>
                <a:path w="152" h="2980" extrusionOk="0">
                  <a:moveTo>
                    <a:pt x="152" y="2944"/>
                  </a:moveTo>
                  <a:lnTo>
                    <a:pt x="0" y="2980"/>
                  </a:lnTo>
                  <a:lnTo>
                    <a:pt x="27" y="0"/>
                  </a:lnTo>
                  <a:lnTo>
                    <a:pt x="143" y="7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p:cNvSpPr/>
            <p:nvPr/>
          </p:nvSpPr>
          <p:spPr>
            <a:xfrm>
              <a:off x="3545375" y="3728500"/>
              <a:ext cx="9600" cy="79650"/>
            </a:xfrm>
            <a:custGeom>
              <a:avLst/>
              <a:gdLst/>
              <a:ahLst/>
              <a:cxnLst/>
              <a:rect l="l" t="t" r="r" b="b"/>
              <a:pathLst>
                <a:path w="384" h="3186" extrusionOk="0">
                  <a:moveTo>
                    <a:pt x="27" y="0"/>
                  </a:moveTo>
                  <a:lnTo>
                    <a:pt x="0" y="2980"/>
                  </a:lnTo>
                  <a:lnTo>
                    <a:pt x="357" y="3185"/>
                  </a:lnTo>
                  <a:lnTo>
                    <a:pt x="384" y="21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p:cNvSpPr/>
            <p:nvPr/>
          </p:nvSpPr>
          <p:spPr>
            <a:xfrm>
              <a:off x="3545375" y="3728500"/>
              <a:ext cx="8950" cy="79650"/>
            </a:xfrm>
            <a:custGeom>
              <a:avLst/>
              <a:gdLst/>
              <a:ahLst/>
              <a:cxnLst/>
              <a:rect l="l" t="t" r="r" b="b"/>
              <a:pathLst>
                <a:path w="358" h="3186" extrusionOk="0">
                  <a:moveTo>
                    <a:pt x="27" y="0"/>
                  </a:moveTo>
                  <a:lnTo>
                    <a:pt x="143" y="72"/>
                  </a:lnTo>
                  <a:lnTo>
                    <a:pt x="161" y="2944"/>
                  </a:lnTo>
                  <a:lnTo>
                    <a:pt x="357" y="3060"/>
                  </a:lnTo>
                  <a:lnTo>
                    <a:pt x="357" y="3185"/>
                  </a:lnTo>
                  <a:lnTo>
                    <a:pt x="0" y="298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5"/>
            <p:cNvSpPr/>
            <p:nvPr/>
          </p:nvSpPr>
          <p:spPr>
            <a:xfrm>
              <a:off x="3545375" y="3728500"/>
              <a:ext cx="4025" cy="74525"/>
            </a:xfrm>
            <a:custGeom>
              <a:avLst/>
              <a:gdLst/>
              <a:ahLst/>
              <a:cxnLst/>
              <a:rect l="l" t="t" r="r" b="b"/>
              <a:pathLst>
                <a:path w="161" h="2981" extrusionOk="0">
                  <a:moveTo>
                    <a:pt x="161" y="2944"/>
                  </a:moveTo>
                  <a:lnTo>
                    <a:pt x="0" y="2980"/>
                  </a:lnTo>
                  <a:lnTo>
                    <a:pt x="27" y="0"/>
                  </a:lnTo>
                  <a:lnTo>
                    <a:pt x="143" y="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5"/>
            <p:cNvSpPr/>
            <p:nvPr/>
          </p:nvSpPr>
          <p:spPr>
            <a:xfrm>
              <a:off x="3534000" y="3721800"/>
              <a:ext cx="9600" cy="79875"/>
            </a:xfrm>
            <a:custGeom>
              <a:avLst/>
              <a:gdLst/>
              <a:ahLst/>
              <a:cxnLst/>
              <a:rect l="l" t="t" r="r" b="b"/>
              <a:pathLst>
                <a:path w="384" h="3195" extrusionOk="0">
                  <a:moveTo>
                    <a:pt x="27" y="1"/>
                  </a:moveTo>
                  <a:lnTo>
                    <a:pt x="0" y="2989"/>
                  </a:lnTo>
                  <a:lnTo>
                    <a:pt x="357" y="3195"/>
                  </a:lnTo>
                  <a:lnTo>
                    <a:pt x="384" y="21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5"/>
            <p:cNvSpPr/>
            <p:nvPr/>
          </p:nvSpPr>
          <p:spPr>
            <a:xfrm>
              <a:off x="3534000" y="3721800"/>
              <a:ext cx="8950" cy="79875"/>
            </a:xfrm>
            <a:custGeom>
              <a:avLst/>
              <a:gdLst/>
              <a:ahLst/>
              <a:cxnLst/>
              <a:rect l="l" t="t" r="r" b="b"/>
              <a:pathLst>
                <a:path w="358" h="3195" extrusionOk="0">
                  <a:moveTo>
                    <a:pt x="27" y="1"/>
                  </a:moveTo>
                  <a:lnTo>
                    <a:pt x="152" y="72"/>
                  </a:lnTo>
                  <a:lnTo>
                    <a:pt x="161" y="2954"/>
                  </a:lnTo>
                  <a:lnTo>
                    <a:pt x="357" y="3070"/>
                  </a:lnTo>
                  <a:lnTo>
                    <a:pt x="357" y="3195"/>
                  </a:lnTo>
                  <a:lnTo>
                    <a:pt x="0" y="298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5"/>
            <p:cNvSpPr/>
            <p:nvPr/>
          </p:nvSpPr>
          <p:spPr>
            <a:xfrm>
              <a:off x="3534000" y="3721800"/>
              <a:ext cx="4025" cy="74750"/>
            </a:xfrm>
            <a:custGeom>
              <a:avLst/>
              <a:gdLst/>
              <a:ahLst/>
              <a:cxnLst/>
              <a:rect l="l" t="t" r="r" b="b"/>
              <a:pathLst>
                <a:path w="161" h="2990" extrusionOk="0">
                  <a:moveTo>
                    <a:pt x="161" y="2954"/>
                  </a:moveTo>
                  <a:lnTo>
                    <a:pt x="0" y="2989"/>
                  </a:lnTo>
                  <a:lnTo>
                    <a:pt x="27" y="1"/>
                  </a:lnTo>
                  <a:lnTo>
                    <a:pt x="152" y="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5"/>
            <p:cNvSpPr/>
            <p:nvPr/>
          </p:nvSpPr>
          <p:spPr>
            <a:xfrm>
              <a:off x="3522850" y="3715125"/>
              <a:ext cx="9600" cy="79850"/>
            </a:xfrm>
            <a:custGeom>
              <a:avLst/>
              <a:gdLst/>
              <a:ahLst/>
              <a:cxnLst/>
              <a:rect l="l" t="t" r="r" b="b"/>
              <a:pathLst>
                <a:path w="384" h="3194" extrusionOk="0">
                  <a:moveTo>
                    <a:pt x="27" y="0"/>
                  </a:moveTo>
                  <a:lnTo>
                    <a:pt x="0" y="2989"/>
                  </a:lnTo>
                  <a:lnTo>
                    <a:pt x="357" y="3194"/>
                  </a:lnTo>
                  <a:lnTo>
                    <a:pt x="384" y="22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5"/>
            <p:cNvSpPr/>
            <p:nvPr/>
          </p:nvSpPr>
          <p:spPr>
            <a:xfrm>
              <a:off x="3522850" y="3715125"/>
              <a:ext cx="8925" cy="79850"/>
            </a:xfrm>
            <a:custGeom>
              <a:avLst/>
              <a:gdLst/>
              <a:ahLst/>
              <a:cxnLst/>
              <a:rect l="l" t="t" r="r" b="b"/>
              <a:pathLst>
                <a:path w="357" h="3194" extrusionOk="0">
                  <a:moveTo>
                    <a:pt x="27" y="0"/>
                  </a:moveTo>
                  <a:lnTo>
                    <a:pt x="143" y="72"/>
                  </a:lnTo>
                  <a:lnTo>
                    <a:pt x="152" y="2953"/>
                  </a:lnTo>
                  <a:lnTo>
                    <a:pt x="357" y="3069"/>
                  </a:lnTo>
                  <a:lnTo>
                    <a:pt x="357" y="3194"/>
                  </a:lnTo>
                  <a:lnTo>
                    <a:pt x="0" y="298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5"/>
            <p:cNvSpPr/>
            <p:nvPr/>
          </p:nvSpPr>
          <p:spPr>
            <a:xfrm>
              <a:off x="3522850" y="3715125"/>
              <a:ext cx="3800" cy="74725"/>
            </a:xfrm>
            <a:custGeom>
              <a:avLst/>
              <a:gdLst/>
              <a:ahLst/>
              <a:cxnLst/>
              <a:rect l="l" t="t" r="r" b="b"/>
              <a:pathLst>
                <a:path w="152" h="2989" extrusionOk="0">
                  <a:moveTo>
                    <a:pt x="152" y="2953"/>
                  </a:moveTo>
                  <a:lnTo>
                    <a:pt x="0" y="2989"/>
                  </a:lnTo>
                  <a:lnTo>
                    <a:pt x="27" y="0"/>
                  </a:lnTo>
                  <a:lnTo>
                    <a:pt x="143" y="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5"/>
            <p:cNvSpPr/>
            <p:nvPr/>
          </p:nvSpPr>
          <p:spPr>
            <a:xfrm>
              <a:off x="3511475" y="3708650"/>
              <a:ext cx="9600" cy="79650"/>
            </a:xfrm>
            <a:custGeom>
              <a:avLst/>
              <a:gdLst/>
              <a:ahLst/>
              <a:cxnLst/>
              <a:rect l="l" t="t" r="r" b="b"/>
              <a:pathLst>
                <a:path w="384" h="3186" extrusionOk="0">
                  <a:moveTo>
                    <a:pt x="27" y="0"/>
                  </a:moveTo>
                  <a:lnTo>
                    <a:pt x="0" y="2980"/>
                  </a:lnTo>
                  <a:lnTo>
                    <a:pt x="357" y="3185"/>
                  </a:lnTo>
                  <a:lnTo>
                    <a:pt x="384" y="21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5"/>
            <p:cNvSpPr/>
            <p:nvPr/>
          </p:nvSpPr>
          <p:spPr>
            <a:xfrm>
              <a:off x="3511475" y="3708650"/>
              <a:ext cx="8950" cy="79650"/>
            </a:xfrm>
            <a:custGeom>
              <a:avLst/>
              <a:gdLst/>
              <a:ahLst/>
              <a:cxnLst/>
              <a:rect l="l" t="t" r="r" b="b"/>
              <a:pathLst>
                <a:path w="358" h="3186" extrusionOk="0">
                  <a:moveTo>
                    <a:pt x="27" y="0"/>
                  </a:moveTo>
                  <a:lnTo>
                    <a:pt x="143" y="72"/>
                  </a:lnTo>
                  <a:lnTo>
                    <a:pt x="161" y="2944"/>
                  </a:lnTo>
                  <a:lnTo>
                    <a:pt x="357" y="3060"/>
                  </a:lnTo>
                  <a:lnTo>
                    <a:pt x="357" y="3185"/>
                  </a:lnTo>
                  <a:lnTo>
                    <a:pt x="0" y="298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5"/>
            <p:cNvSpPr/>
            <p:nvPr/>
          </p:nvSpPr>
          <p:spPr>
            <a:xfrm>
              <a:off x="3511475" y="3708650"/>
              <a:ext cx="4025" cy="74525"/>
            </a:xfrm>
            <a:custGeom>
              <a:avLst/>
              <a:gdLst/>
              <a:ahLst/>
              <a:cxnLst/>
              <a:rect l="l" t="t" r="r" b="b"/>
              <a:pathLst>
                <a:path w="161" h="2981" extrusionOk="0">
                  <a:moveTo>
                    <a:pt x="161" y="2944"/>
                  </a:moveTo>
                  <a:lnTo>
                    <a:pt x="0" y="2980"/>
                  </a:lnTo>
                  <a:lnTo>
                    <a:pt x="27" y="0"/>
                  </a:lnTo>
                  <a:lnTo>
                    <a:pt x="143" y="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5"/>
            <p:cNvSpPr/>
            <p:nvPr/>
          </p:nvSpPr>
          <p:spPr>
            <a:xfrm>
              <a:off x="3500100" y="3701950"/>
              <a:ext cx="9600" cy="79875"/>
            </a:xfrm>
            <a:custGeom>
              <a:avLst/>
              <a:gdLst/>
              <a:ahLst/>
              <a:cxnLst/>
              <a:rect l="l" t="t" r="r" b="b"/>
              <a:pathLst>
                <a:path w="384" h="3195" extrusionOk="0">
                  <a:moveTo>
                    <a:pt x="27" y="1"/>
                  </a:moveTo>
                  <a:lnTo>
                    <a:pt x="0" y="2980"/>
                  </a:lnTo>
                  <a:lnTo>
                    <a:pt x="357" y="3195"/>
                  </a:lnTo>
                  <a:lnTo>
                    <a:pt x="384" y="21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5"/>
            <p:cNvSpPr/>
            <p:nvPr/>
          </p:nvSpPr>
          <p:spPr>
            <a:xfrm>
              <a:off x="3500100" y="3701950"/>
              <a:ext cx="8950" cy="79875"/>
            </a:xfrm>
            <a:custGeom>
              <a:avLst/>
              <a:gdLst/>
              <a:ahLst/>
              <a:cxnLst/>
              <a:rect l="l" t="t" r="r" b="b"/>
              <a:pathLst>
                <a:path w="358" h="3195" extrusionOk="0">
                  <a:moveTo>
                    <a:pt x="27" y="1"/>
                  </a:moveTo>
                  <a:lnTo>
                    <a:pt x="143" y="72"/>
                  </a:lnTo>
                  <a:lnTo>
                    <a:pt x="161" y="2954"/>
                  </a:lnTo>
                  <a:lnTo>
                    <a:pt x="357" y="3070"/>
                  </a:lnTo>
                  <a:lnTo>
                    <a:pt x="357" y="3195"/>
                  </a:lnTo>
                  <a:lnTo>
                    <a:pt x="0" y="298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5"/>
            <p:cNvSpPr/>
            <p:nvPr/>
          </p:nvSpPr>
          <p:spPr>
            <a:xfrm>
              <a:off x="3500100" y="3701950"/>
              <a:ext cx="4025" cy="74750"/>
            </a:xfrm>
            <a:custGeom>
              <a:avLst/>
              <a:gdLst/>
              <a:ahLst/>
              <a:cxnLst/>
              <a:rect l="l" t="t" r="r" b="b"/>
              <a:pathLst>
                <a:path w="161" h="2990" extrusionOk="0">
                  <a:moveTo>
                    <a:pt x="161" y="2954"/>
                  </a:moveTo>
                  <a:lnTo>
                    <a:pt x="0" y="2989"/>
                  </a:lnTo>
                  <a:lnTo>
                    <a:pt x="27" y="1"/>
                  </a:lnTo>
                  <a:lnTo>
                    <a:pt x="143" y="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3403300" y="3741425"/>
              <a:ext cx="282825" cy="205675"/>
            </a:xfrm>
            <a:custGeom>
              <a:avLst/>
              <a:gdLst/>
              <a:ahLst/>
              <a:cxnLst/>
              <a:rect l="l" t="t" r="r" b="b"/>
              <a:pathLst>
                <a:path w="11313" h="8227" extrusionOk="0">
                  <a:moveTo>
                    <a:pt x="11312" y="6451"/>
                  </a:moveTo>
                  <a:lnTo>
                    <a:pt x="0" y="1"/>
                  </a:lnTo>
                  <a:lnTo>
                    <a:pt x="0" y="1776"/>
                  </a:lnTo>
                  <a:lnTo>
                    <a:pt x="11312" y="8226"/>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5"/>
            <p:cNvSpPr/>
            <p:nvPr/>
          </p:nvSpPr>
          <p:spPr>
            <a:xfrm>
              <a:off x="3686100" y="3895775"/>
              <a:ext cx="11625" cy="51325"/>
            </a:xfrm>
            <a:custGeom>
              <a:avLst/>
              <a:gdLst/>
              <a:ahLst/>
              <a:cxnLst/>
              <a:rect l="l" t="t" r="r" b="b"/>
              <a:pathLst>
                <a:path w="465" h="2053" extrusionOk="0">
                  <a:moveTo>
                    <a:pt x="0" y="2052"/>
                  </a:moveTo>
                  <a:lnTo>
                    <a:pt x="464" y="696"/>
                  </a:lnTo>
                  <a:lnTo>
                    <a:pt x="464" y="0"/>
                  </a:lnTo>
                  <a:lnTo>
                    <a:pt x="0" y="277"/>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3403300" y="3734525"/>
              <a:ext cx="294425" cy="168175"/>
            </a:xfrm>
            <a:custGeom>
              <a:avLst/>
              <a:gdLst/>
              <a:ahLst/>
              <a:cxnLst/>
              <a:rect l="l" t="t" r="r" b="b"/>
              <a:pathLst>
                <a:path w="11777" h="6727" extrusionOk="0">
                  <a:moveTo>
                    <a:pt x="0" y="277"/>
                  </a:moveTo>
                  <a:lnTo>
                    <a:pt x="464" y="0"/>
                  </a:lnTo>
                  <a:lnTo>
                    <a:pt x="11776" y="6450"/>
                  </a:lnTo>
                  <a:lnTo>
                    <a:pt x="11312" y="6727"/>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5"/>
            <p:cNvSpPr/>
            <p:nvPr/>
          </p:nvSpPr>
          <p:spPr>
            <a:xfrm>
              <a:off x="3697700" y="3864100"/>
              <a:ext cx="77175" cy="89675"/>
            </a:xfrm>
            <a:custGeom>
              <a:avLst/>
              <a:gdLst/>
              <a:ahLst/>
              <a:cxnLst/>
              <a:rect l="l" t="t" r="r" b="b"/>
              <a:pathLst>
                <a:path w="3087" h="3587" extrusionOk="0">
                  <a:moveTo>
                    <a:pt x="0" y="1811"/>
                  </a:moveTo>
                  <a:lnTo>
                    <a:pt x="0" y="3587"/>
                  </a:lnTo>
                  <a:lnTo>
                    <a:pt x="3007" y="1811"/>
                  </a:lnTo>
                  <a:lnTo>
                    <a:pt x="3007" y="473"/>
                  </a:lnTo>
                  <a:cubicBezTo>
                    <a:pt x="3007" y="322"/>
                    <a:pt x="3033" y="161"/>
                    <a:pt x="3087" y="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3686100" y="3902675"/>
              <a:ext cx="11625" cy="51325"/>
            </a:xfrm>
            <a:custGeom>
              <a:avLst/>
              <a:gdLst/>
              <a:ahLst/>
              <a:cxnLst/>
              <a:rect l="l" t="t" r="r" b="b"/>
              <a:pathLst>
                <a:path w="465" h="2053" extrusionOk="0">
                  <a:moveTo>
                    <a:pt x="464" y="2053"/>
                  </a:moveTo>
                  <a:lnTo>
                    <a:pt x="0" y="1776"/>
                  </a:lnTo>
                  <a:lnTo>
                    <a:pt x="0" y="1"/>
                  </a:lnTo>
                  <a:lnTo>
                    <a:pt x="464" y="268"/>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3686100" y="3848475"/>
              <a:ext cx="94800" cy="60925"/>
            </a:xfrm>
            <a:custGeom>
              <a:avLst/>
              <a:gdLst/>
              <a:ahLst/>
              <a:cxnLst/>
              <a:rect l="l" t="t" r="r" b="b"/>
              <a:pathLst>
                <a:path w="3792" h="2437" extrusionOk="0">
                  <a:moveTo>
                    <a:pt x="0" y="2169"/>
                  </a:moveTo>
                  <a:lnTo>
                    <a:pt x="455" y="2436"/>
                  </a:lnTo>
                  <a:lnTo>
                    <a:pt x="464" y="2436"/>
                  </a:lnTo>
                  <a:lnTo>
                    <a:pt x="3551" y="625"/>
                  </a:lnTo>
                  <a:cubicBezTo>
                    <a:pt x="3604" y="438"/>
                    <a:pt x="3685" y="251"/>
                    <a:pt x="3792" y="72"/>
                  </a:cubicBezTo>
                  <a:lnTo>
                    <a:pt x="3667" y="1"/>
                  </a:lnTo>
                  <a:lnTo>
                    <a:pt x="455" y="1892"/>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4175425" y="3550300"/>
              <a:ext cx="115100" cy="126700"/>
            </a:xfrm>
            <a:custGeom>
              <a:avLst/>
              <a:gdLst/>
              <a:ahLst/>
              <a:cxnLst/>
              <a:rect l="l" t="t" r="r" b="b"/>
              <a:pathLst>
                <a:path w="4604" h="5068" extrusionOk="0">
                  <a:moveTo>
                    <a:pt x="0" y="3631"/>
                  </a:moveTo>
                  <a:lnTo>
                    <a:pt x="0" y="5068"/>
                  </a:lnTo>
                  <a:lnTo>
                    <a:pt x="161" y="4970"/>
                  </a:lnTo>
                  <a:lnTo>
                    <a:pt x="161" y="3640"/>
                  </a:lnTo>
                  <a:cubicBezTo>
                    <a:pt x="161" y="2989"/>
                    <a:pt x="625" y="2204"/>
                    <a:pt x="1178" y="1883"/>
                  </a:cubicBezTo>
                  <a:lnTo>
                    <a:pt x="3417" y="589"/>
                  </a:lnTo>
                  <a:cubicBezTo>
                    <a:pt x="3979" y="268"/>
                    <a:pt x="4434" y="527"/>
                    <a:pt x="4434" y="1169"/>
                  </a:cubicBezTo>
                  <a:lnTo>
                    <a:pt x="4434" y="2507"/>
                  </a:lnTo>
                  <a:lnTo>
                    <a:pt x="4603" y="2409"/>
                  </a:lnTo>
                  <a:lnTo>
                    <a:pt x="4603" y="973"/>
                  </a:lnTo>
                  <a:cubicBezTo>
                    <a:pt x="4603" y="277"/>
                    <a:pt x="4113" y="1"/>
                    <a:pt x="3506" y="340"/>
                  </a:cubicBezTo>
                  <a:lnTo>
                    <a:pt x="1097" y="1740"/>
                  </a:lnTo>
                  <a:cubicBezTo>
                    <a:pt x="491" y="2088"/>
                    <a:pt x="0" y="2936"/>
                    <a:pt x="0" y="3631"/>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3768850" y="3784925"/>
              <a:ext cx="115100" cy="126925"/>
            </a:xfrm>
            <a:custGeom>
              <a:avLst/>
              <a:gdLst/>
              <a:ahLst/>
              <a:cxnLst/>
              <a:rect l="l" t="t" r="r" b="b"/>
              <a:pathLst>
                <a:path w="4604" h="5077" extrusionOk="0">
                  <a:moveTo>
                    <a:pt x="0" y="3631"/>
                  </a:moveTo>
                  <a:lnTo>
                    <a:pt x="0" y="5077"/>
                  </a:lnTo>
                  <a:lnTo>
                    <a:pt x="170" y="4978"/>
                  </a:lnTo>
                  <a:lnTo>
                    <a:pt x="170" y="3640"/>
                  </a:lnTo>
                  <a:cubicBezTo>
                    <a:pt x="170" y="2998"/>
                    <a:pt x="625" y="2213"/>
                    <a:pt x="1187" y="1892"/>
                  </a:cubicBezTo>
                  <a:lnTo>
                    <a:pt x="3426" y="598"/>
                  </a:lnTo>
                  <a:cubicBezTo>
                    <a:pt x="3988" y="268"/>
                    <a:pt x="4443" y="536"/>
                    <a:pt x="4443" y="1178"/>
                  </a:cubicBezTo>
                  <a:lnTo>
                    <a:pt x="4443" y="2507"/>
                  </a:lnTo>
                  <a:lnTo>
                    <a:pt x="4603" y="2409"/>
                  </a:lnTo>
                  <a:lnTo>
                    <a:pt x="4603" y="982"/>
                  </a:lnTo>
                  <a:cubicBezTo>
                    <a:pt x="4603" y="277"/>
                    <a:pt x="4113" y="0"/>
                    <a:pt x="3506" y="348"/>
                  </a:cubicBezTo>
                  <a:lnTo>
                    <a:pt x="1097" y="1740"/>
                  </a:lnTo>
                  <a:cubicBezTo>
                    <a:pt x="491" y="2088"/>
                    <a:pt x="0" y="2935"/>
                    <a:pt x="0" y="3631"/>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3721550" y="3827975"/>
              <a:ext cx="27900" cy="20100"/>
            </a:xfrm>
            <a:custGeom>
              <a:avLst/>
              <a:gdLst/>
              <a:ahLst/>
              <a:cxnLst/>
              <a:rect l="l" t="t" r="r" b="b"/>
              <a:pathLst>
                <a:path w="1116" h="804" extrusionOk="0">
                  <a:moveTo>
                    <a:pt x="1116" y="0"/>
                  </a:moveTo>
                  <a:lnTo>
                    <a:pt x="1009" y="214"/>
                  </a:lnTo>
                  <a:lnTo>
                    <a:pt x="1" y="803"/>
                  </a:lnTo>
                  <a:lnTo>
                    <a:pt x="1" y="43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3721550" y="3806775"/>
              <a:ext cx="27900" cy="16525"/>
            </a:xfrm>
            <a:custGeom>
              <a:avLst/>
              <a:gdLst/>
              <a:ahLst/>
              <a:cxnLst/>
              <a:rect l="l" t="t" r="r" b="b"/>
              <a:pathLst>
                <a:path w="1116" h="661" extrusionOk="0">
                  <a:moveTo>
                    <a:pt x="1116" y="117"/>
                  </a:moveTo>
                  <a:lnTo>
                    <a:pt x="188" y="661"/>
                  </a:lnTo>
                  <a:lnTo>
                    <a:pt x="1" y="545"/>
                  </a:lnTo>
                  <a:lnTo>
                    <a:pt x="929" y="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3726250" y="3809675"/>
              <a:ext cx="23200" cy="31925"/>
            </a:xfrm>
            <a:custGeom>
              <a:avLst/>
              <a:gdLst/>
              <a:ahLst/>
              <a:cxnLst/>
              <a:rect l="l" t="t" r="r" b="b"/>
              <a:pathLst>
                <a:path w="928" h="1277" extrusionOk="0">
                  <a:moveTo>
                    <a:pt x="928" y="1"/>
                  </a:moveTo>
                  <a:lnTo>
                    <a:pt x="928" y="741"/>
                  </a:lnTo>
                  <a:lnTo>
                    <a:pt x="0" y="1276"/>
                  </a:lnTo>
                  <a:lnTo>
                    <a:pt x="0" y="545"/>
                  </a:lnTo>
                  <a:lnTo>
                    <a:pt x="928" y="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3721550" y="3820375"/>
              <a:ext cx="4725" cy="21225"/>
            </a:xfrm>
            <a:custGeom>
              <a:avLst/>
              <a:gdLst/>
              <a:ahLst/>
              <a:cxnLst/>
              <a:rect l="l" t="t" r="r" b="b"/>
              <a:pathLst>
                <a:path w="189" h="849" extrusionOk="0">
                  <a:moveTo>
                    <a:pt x="188" y="117"/>
                  </a:moveTo>
                  <a:lnTo>
                    <a:pt x="188" y="848"/>
                  </a:lnTo>
                  <a:lnTo>
                    <a:pt x="1" y="741"/>
                  </a:lnTo>
                  <a:lnTo>
                    <a:pt x="1" y="1"/>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4322175" y="3479600"/>
              <a:ext cx="18525" cy="39950"/>
            </a:xfrm>
            <a:custGeom>
              <a:avLst/>
              <a:gdLst/>
              <a:ahLst/>
              <a:cxnLst/>
              <a:rect l="l" t="t" r="r" b="b"/>
              <a:pathLst>
                <a:path w="741" h="1598" extrusionOk="0">
                  <a:moveTo>
                    <a:pt x="0" y="438"/>
                  </a:moveTo>
                  <a:lnTo>
                    <a:pt x="0" y="1597"/>
                  </a:lnTo>
                  <a:lnTo>
                    <a:pt x="589" y="1250"/>
                  </a:lnTo>
                  <a:lnTo>
                    <a:pt x="634" y="875"/>
                  </a:lnTo>
                  <a:lnTo>
                    <a:pt x="634" y="848"/>
                  </a:lnTo>
                  <a:lnTo>
                    <a:pt x="651" y="679"/>
                  </a:lnTo>
                  <a:lnTo>
                    <a:pt x="714" y="197"/>
                  </a:lnTo>
                  <a:lnTo>
                    <a:pt x="714" y="170"/>
                  </a:lnTo>
                  <a:lnTo>
                    <a:pt x="741" y="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5"/>
            <p:cNvSpPr/>
            <p:nvPr/>
          </p:nvSpPr>
          <p:spPr>
            <a:xfrm>
              <a:off x="4317050" y="3496550"/>
              <a:ext cx="21425" cy="41725"/>
            </a:xfrm>
            <a:custGeom>
              <a:avLst/>
              <a:gdLst/>
              <a:ahLst/>
              <a:cxnLst/>
              <a:rect l="l" t="t" r="r" b="b"/>
              <a:pathLst>
                <a:path w="857" h="1669" extrusionOk="0">
                  <a:moveTo>
                    <a:pt x="0" y="509"/>
                  </a:moveTo>
                  <a:lnTo>
                    <a:pt x="0" y="1669"/>
                  </a:lnTo>
                  <a:lnTo>
                    <a:pt x="705" y="1250"/>
                  </a:lnTo>
                  <a:lnTo>
                    <a:pt x="767" y="750"/>
                  </a:lnTo>
                  <a:lnTo>
                    <a:pt x="794" y="572"/>
                  </a:lnTo>
                  <a:lnTo>
                    <a:pt x="839" y="197"/>
                  </a:lnTo>
                  <a:lnTo>
                    <a:pt x="839" y="170"/>
                  </a:lnTo>
                  <a:lnTo>
                    <a:pt x="856" y="1"/>
                  </a:lnTo>
                  <a:lnTo>
                    <a:pt x="214" y="384"/>
                  </a:lnTo>
                  <a:lnTo>
                    <a:pt x="205" y="384"/>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5"/>
            <p:cNvSpPr/>
            <p:nvPr/>
          </p:nvSpPr>
          <p:spPr>
            <a:xfrm>
              <a:off x="3479575" y="3785825"/>
              <a:ext cx="113100" cy="111075"/>
            </a:xfrm>
            <a:custGeom>
              <a:avLst/>
              <a:gdLst/>
              <a:ahLst/>
              <a:cxnLst/>
              <a:rect l="l" t="t" r="r" b="b"/>
              <a:pathLst>
                <a:path w="4524" h="4443" extrusionOk="0">
                  <a:moveTo>
                    <a:pt x="0" y="303"/>
                  </a:moveTo>
                  <a:lnTo>
                    <a:pt x="0" y="1713"/>
                  </a:lnTo>
                  <a:cubicBezTo>
                    <a:pt x="0" y="1865"/>
                    <a:pt x="81" y="1998"/>
                    <a:pt x="206" y="2070"/>
                  </a:cubicBezTo>
                  <a:lnTo>
                    <a:pt x="4158" y="4345"/>
                  </a:lnTo>
                  <a:cubicBezTo>
                    <a:pt x="4318" y="4443"/>
                    <a:pt x="4523" y="4327"/>
                    <a:pt x="4523" y="4131"/>
                  </a:cubicBezTo>
                  <a:lnTo>
                    <a:pt x="4523" y="2730"/>
                  </a:lnTo>
                  <a:cubicBezTo>
                    <a:pt x="4523" y="2578"/>
                    <a:pt x="4443" y="2445"/>
                    <a:pt x="4318" y="2373"/>
                  </a:cubicBezTo>
                  <a:lnTo>
                    <a:pt x="366" y="89"/>
                  </a:lnTo>
                  <a:cubicBezTo>
                    <a:pt x="206" y="0"/>
                    <a:pt x="0" y="116"/>
                    <a:pt x="0" y="3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2684700" y="3302300"/>
              <a:ext cx="28125" cy="39950"/>
            </a:xfrm>
            <a:custGeom>
              <a:avLst/>
              <a:gdLst/>
              <a:ahLst/>
              <a:cxnLst/>
              <a:rect l="l" t="t" r="r" b="b"/>
              <a:pathLst>
                <a:path w="1125" h="1598" extrusionOk="0">
                  <a:moveTo>
                    <a:pt x="1" y="652"/>
                  </a:moveTo>
                  <a:lnTo>
                    <a:pt x="1125" y="0"/>
                  </a:lnTo>
                  <a:lnTo>
                    <a:pt x="1125" y="678"/>
                  </a:lnTo>
                  <a:lnTo>
                    <a:pt x="1" y="159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2673325" y="3312100"/>
              <a:ext cx="11400" cy="30150"/>
            </a:xfrm>
            <a:custGeom>
              <a:avLst/>
              <a:gdLst/>
              <a:ahLst/>
              <a:cxnLst/>
              <a:rect l="l" t="t" r="r" b="b"/>
              <a:pathLst>
                <a:path w="456" h="1206" extrusionOk="0">
                  <a:moveTo>
                    <a:pt x="456" y="1205"/>
                  </a:moveTo>
                  <a:lnTo>
                    <a:pt x="1" y="938"/>
                  </a:lnTo>
                  <a:lnTo>
                    <a:pt x="1" y="1"/>
                  </a:lnTo>
                  <a:lnTo>
                    <a:pt x="456" y="26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5"/>
            <p:cNvSpPr/>
            <p:nvPr/>
          </p:nvSpPr>
          <p:spPr>
            <a:xfrm>
              <a:off x="2673325" y="3295825"/>
              <a:ext cx="39500" cy="22775"/>
            </a:xfrm>
            <a:custGeom>
              <a:avLst/>
              <a:gdLst/>
              <a:ahLst/>
              <a:cxnLst/>
              <a:rect l="l" t="t" r="r" b="b"/>
              <a:pathLst>
                <a:path w="1580" h="911" extrusionOk="0">
                  <a:moveTo>
                    <a:pt x="1580" y="259"/>
                  </a:moveTo>
                  <a:lnTo>
                    <a:pt x="1125" y="1"/>
                  </a:lnTo>
                  <a:lnTo>
                    <a:pt x="1" y="652"/>
                  </a:lnTo>
                  <a:lnTo>
                    <a:pt x="456" y="91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3456600" y="2945675"/>
              <a:ext cx="202750" cy="137850"/>
            </a:xfrm>
            <a:custGeom>
              <a:avLst/>
              <a:gdLst/>
              <a:ahLst/>
              <a:cxnLst/>
              <a:rect l="l" t="t" r="r" b="b"/>
              <a:pathLst>
                <a:path w="8110" h="5514" extrusionOk="0">
                  <a:moveTo>
                    <a:pt x="8110" y="4649"/>
                  </a:moveTo>
                  <a:lnTo>
                    <a:pt x="1" y="1"/>
                  </a:lnTo>
                  <a:lnTo>
                    <a:pt x="1" y="875"/>
                  </a:lnTo>
                  <a:lnTo>
                    <a:pt x="8110" y="551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3659325" y="3057200"/>
              <a:ext cx="8275" cy="26325"/>
            </a:xfrm>
            <a:custGeom>
              <a:avLst/>
              <a:gdLst/>
              <a:ahLst/>
              <a:cxnLst/>
              <a:rect l="l" t="t" r="r" b="b"/>
              <a:pathLst>
                <a:path w="331" h="1053" extrusionOk="0">
                  <a:moveTo>
                    <a:pt x="1" y="1053"/>
                  </a:moveTo>
                  <a:lnTo>
                    <a:pt x="331" y="866"/>
                  </a:lnTo>
                  <a:lnTo>
                    <a:pt x="331" y="0"/>
                  </a:lnTo>
                  <a:lnTo>
                    <a:pt x="1" y="18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5"/>
            <p:cNvSpPr/>
            <p:nvPr/>
          </p:nvSpPr>
          <p:spPr>
            <a:xfrm>
              <a:off x="3456600" y="2941000"/>
              <a:ext cx="211000" cy="120900"/>
            </a:xfrm>
            <a:custGeom>
              <a:avLst/>
              <a:gdLst/>
              <a:ahLst/>
              <a:cxnLst/>
              <a:rect l="l" t="t" r="r" b="b"/>
              <a:pathLst>
                <a:path w="8440" h="4836" extrusionOk="0">
                  <a:moveTo>
                    <a:pt x="1" y="188"/>
                  </a:moveTo>
                  <a:lnTo>
                    <a:pt x="331" y="0"/>
                  </a:lnTo>
                  <a:lnTo>
                    <a:pt x="8440" y="4648"/>
                  </a:lnTo>
                  <a:lnTo>
                    <a:pt x="8110" y="483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2949675" y="3007900"/>
              <a:ext cx="51300" cy="65150"/>
            </a:xfrm>
            <a:custGeom>
              <a:avLst/>
              <a:gdLst/>
              <a:ahLst/>
              <a:cxnLst/>
              <a:rect l="l" t="t" r="r" b="b"/>
              <a:pathLst>
                <a:path w="2052" h="2606" extrusionOk="0">
                  <a:moveTo>
                    <a:pt x="1856" y="2606"/>
                  </a:moveTo>
                  <a:lnTo>
                    <a:pt x="2052" y="2293"/>
                  </a:lnTo>
                  <a:lnTo>
                    <a:pt x="883" y="1562"/>
                  </a:lnTo>
                  <a:cubicBezTo>
                    <a:pt x="562" y="1366"/>
                    <a:pt x="366" y="1018"/>
                    <a:pt x="366" y="643"/>
                  </a:cubicBezTo>
                  <a:lnTo>
                    <a:pt x="366" y="1"/>
                  </a:lnTo>
                  <a:lnTo>
                    <a:pt x="0" y="1"/>
                  </a:lnTo>
                  <a:lnTo>
                    <a:pt x="0" y="643"/>
                  </a:lnTo>
                  <a:cubicBezTo>
                    <a:pt x="0" y="1143"/>
                    <a:pt x="259" y="1606"/>
                    <a:pt x="687" y="1874"/>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2932925" y="2976025"/>
              <a:ext cx="50675" cy="46850"/>
            </a:xfrm>
            <a:custGeom>
              <a:avLst/>
              <a:gdLst/>
              <a:ahLst/>
              <a:cxnLst/>
              <a:rect l="l" t="t" r="r" b="b"/>
              <a:pathLst>
                <a:path w="2027" h="1874" extrusionOk="0">
                  <a:moveTo>
                    <a:pt x="251" y="972"/>
                  </a:moveTo>
                  <a:cubicBezTo>
                    <a:pt x="251" y="972"/>
                    <a:pt x="260" y="972"/>
                    <a:pt x="260" y="972"/>
                  </a:cubicBezTo>
                  <a:cubicBezTo>
                    <a:pt x="456" y="1088"/>
                    <a:pt x="652" y="1195"/>
                    <a:pt x="848" y="1311"/>
                  </a:cubicBezTo>
                  <a:cubicBezTo>
                    <a:pt x="964" y="1374"/>
                    <a:pt x="1080" y="1436"/>
                    <a:pt x="1187" y="1508"/>
                  </a:cubicBezTo>
                  <a:cubicBezTo>
                    <a:pt x="1223" y="1534"/>
                    <a:pt x="1250" y="1561"/>
                    <a:pt x="1277" y="1588"/>
                  </a:cubicBezTo>
                  <a:cubicBezTo>
                    <a:pt x="1295" y="1606"/>
                    <a:pt x="1303" y="1633"/>
                    <a:pt x="1312" y="1659"/>
                  </a:cubicBezTo>
                  <a:cubicBezTo>
                    <a:pt x="1348" y="1713"/>
                    <a:pt x="1428" y="1757"/>
                    <a:pt x="1491" y="1784"/>
                  </a:cubicBezTo>
                  <a:cubicBezTo>
                    <a:pt x="1723" y="1873"/>
                    <a:pt x="1919" y="1659"/>
                    <a:pt x="1964" y="1445"/>
                  </a:cubicBezTo>
                  <a:cubicBezTo>
                    <a:pt x="2026" y="1187"/>
                    <a:pt x="1919" y="865"/>
                    <a:pt x="1723" y="687"/>
                  </a:cubicBezTo>
                  <a:cubicBezTo>
                    <a:pt x="1535" y="526"/>
                    <a:pt x="1312" y="393"/>
                    <a:pt x="1098" y="277"/>
                  </a:cubicBezTo>
                  <a:cubicBezTo>
                    <a:pt x="866" y="152"/>
                    <a:pt x="617" y="0"/>
                    <a:pt x="340" y="80"/>
                  </a:cubicBezTo>
                  <a:cubicBezTo>
                    <a:pt x="215" y="116"/>
                    <a:pt x="99" y="205"/>
                    <a:pt x="37" y="321"/>
                  </a:cubicBezTo>
                  <a:cubicBezTo>
                    <a:pt x="1" y="384"/>
                    <a:pt x="10" y="419"/>
                    <a:pt x="37" y="482"/>
                  </a:cubicBezTo>
                  <a:cubicBezTo>
                    <a:pt x="63" y="544"/>
                    <a:pt x="90" y="607"/>
                    <a:pt x="99" y="669"/>
                  </a:cubicBezTo>
                  <a:cubicBezTo>
                    <a:pt x="108" y="723"/>
                    <a:pt x="90" y="758"/>
                    <a:pt x="117" y="821"/>
                  </a:cubicBezTo>
                  <a:cubicBezTo>
                    <a:pt x="144" y="883"/>
                    <a:pt x="197" y="937"/>
                    <a:pt x="251" y="972"/>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2930700" y="2976025"/>
              <a:ext cx="47525" cy="49975"/>
            </a:xfrm>
            <a:custGeom>
              <a:avLst/>
              <a:gdLst/>
              <a:ahLst/>
              <a:cxnLst/>
              <a:rect l="l" t="t" r="r" b="b"/>
              <a:pathLst>
                <a:path w="1901" h="1999" extrusionOk="0">
                  <a:moveTo>
                    <a:pt x="197" y="1079"/>
                  </a:moveTo>
                  <a:cubicBezTo>
                    <a:pt x="277" y="1142"/>
                    <a:pt x="375" y="1195"/>
                    <a:pt x="465" y="1249"/>
                  </a:cubicBezTo>
                  <a:cubicBezTo>
                    <a:pt x="634" y="1347"/>
                    <a:pt x="804" y="1445"/>
                    <a:pt x="973" y="1543"/>
                  </a:cubicBezTo>
                  <a:cubicBezTo>
                    <a:pt x="1187" y="1668"/>
                    <a:pt x="1598" y="1998"/>
                    <a:pt x="1803" y="1704"/>
                  </a:cubicBezTo>
                  <a:cubicBezTo>
                    <a:pt x="1901" y="1570"/>
                    <a:pt x="1892" y="1347"/>
                    <a:pt x="1847" y="1195"/>
                  </a:cubicBezTo>
                  <a:cubicBezTo>
                    <a:pt x="1803" y="1053"/>
                    <a:pt x="1714" y="928"/>
                    <a:pt x="1615" y="821"/>
                  </a:cubicBezTo>
                  <a:cubicBezTo>
                    <a:pt x="1535" y="732"/>
                    <a:pt x="1401" y="678"/>
                    <a:pt x="1303" y="616"/>
                  </a:cubicBezTo>
                  <a:cubicBezTo>
                    <a:pt x="1169" y="544"/>
                    <a:pt x="1045" y="464"/>
                    <a:pt x="920" y="393"/>
                  </a:cubicBezTo>
                  <a:cubicBezTo>
                    <a:pt x="697" y="268"/>
                    <a:pt x="411" y="0"/>
                    <a:pt x="152" y="196"/>
                  </a:cubicBezTo>
                  <a:cubicBezTo>
                    <a:pt x="45" y="285"/>
                    <a:pt x="19" y="410"/>
                    <a:pt x="10" y="544"/>
                  </a:cubicBezTo>
                  <a:cubicBezTo>
                    <a:pt x="10" y="678"/>
                    <a:pt x="1" y="839"/>
                    <a:pt x="81" y="955"/>
                  </a:cubicBezTo>
                  <a:cubicBezTo>
                    <a:pt x="117" y="999"/>
                    <a:pt x="152" y="1044"/>
                    <a:pt x="197" y="107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2695850" y="2775300"/>
              <a:ext cx="706350" cy="566500"/>
            </a:xfrm>
            <a:custGeom>
              <a:avLst/>
              <a:gdLst/>
              <a:ahLst/>
              <a:cxnLst/>
              <a:rect l="l" t="t" r="r" b="b"/>
              <a:pathLst>
                <a:path w="28254" h="22660" extrusionOk="0">
                  <a:moveTo>
                    <a:pt x="10813" y="10616"/>
                  </a:moveTo>
                  <a:lnTo>
                    <a:pt x="12526" y="5915"/>
                  </a:lnTo>
                  <a:lnTo>
                    <a:pt x="22767" y="0"/>
                  </a:lnTo>
                  <a:lnTo>
                    <a:pt x="23900" y="3051"/>
                  </a:lnTo>
                  <a:lnTo>
                    <a:pt x="28254" y="2123"/>
                  </a:lnTo>
                  <a:lnTo>
                    <a:pt x="28254" y="6486"/>
                  </a:lnTo>
                  <a:lnTo>
                    <a:pt x="24935" y="8404"/>
                  </a:lnTo>
                  <a:lnTo>
                    <a:pt x="24935" y="7868"/>
                  </a:lnTo>
                  <a:cubicBezTo>
                    <a:pt x="24935" y="7101"/>
                    <a:pt x="24391" y="6798"/>
                    <a:pt x="23722" y="7182"/>
                  </a:cubicBezTo>
                  <a:lnTo>
                    <a:pt x="22794" y="7717"/>
                  </a:lnTo>
                  <a:cubicBezTo>
                    <a:pt x="22125" y="8100"/>
                    <a:pt x="21590" y="9037"/>
                    <a:pt x="21590" y="9795"/>
                  </a:cubicBezTo>
                  <a:lnTo>
                    <a:pt x="21590" y="10331"/>
                  </a:lnTo>
                  <a:lnTo>
                    <a:pt x="10100" y="16968"/>
                  </a:lnTo>
                  <a:lnTo>
                    <a:pt x="10100" y="16433"/>
                  </a:lnTo>
                  <a:cubicBezTo>
                    <a:pt x="10100" y="15665"/>
                    <a:pt x="9555" y="15362"/>
                    <a:pt x="8886" y="15746"/>
                  </a:cubicBezTo>
                  <a:lnTo>
                    <a:pt x="4158" y="18342"/>
                  </a:lnTo>
                  <a:cubicBezTo>
                    <a:pt x="3489" y="18725"/>
                    <a:pt x="2954" y="19662"/>
                    <a:pt x="2954" y="20420"/>
                  </a:cubicBezTo>
                  <a:lnTo>
                    <a:pt x="2954" y="20956"/>
                  </a:lnTo>
                  <a:lnTo>
                    <a:pt x="1" y="22659"/>
                  </a:lnTo>
                  <a:lnTo>
                    <a:pt x="1" y="182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3293350" y="2828375"/>
              <a:ext cx="366000" cy="169525"/>
            </a:xfrm>
            <a:custGeom>
              <a:avLst/>
              <a:gdLst/>
              <a:ahLst/>
              <a:cxnLst/>
              <a:rect l="l" t="t" r="r" b="b"/>
              <a:pathLst>
                <a:path w="14640" h="6781" extrusionOk="0">
                  <a:moveTo>
                    <a:pt x="14640" y="5852"/>
                  </a:moveTo>
                  <a:lnTo>
                    <a:pt x="4354" y="0"/>
                  </a:lnTo>
                  <a:lnTo>
                    <a:pt x="0" y="928"/>
                  </a:lnTo>
                  <a:lnTo>
                    <a:pt x="10286" y="678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2966175" y="2923150"/>
              <a:ext cx="300000" cy="263875"/>
            </a:xfrm>
            <a:custGeom>
              <a:avLst/>
              <a:gdLst/>
              <a:ahLst/>
              <a:cxnLst/>
              <a:rect l="l" t="t" r="r" b="b"/>
              <a:pathLst>
                <a:path w="12000" h="10555" extrusionOk="0">
                  <a:moveTo>
                    <a:pt x="11999" y="5853"/>
                  </a:moveTo>
                  <a:lnTo>
                    <a:pt x="1713" y="1"/>
                  </a:lnTo>
                  <a:lnTo>
                    <a:pt x="0" y="4702"/>
                  </a:lnTo>
                  <a:lnTo>
                    <a:pt x="10286" y="10554"/>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2977550" y="2936525"/>
              <a:ext cx="277250" cy="237125"/>
            </a:xfrm>
            <a:custGeom>
              <a:avLst/>
              <a:gdLst/>
              <a:ahLst/>
              <a:cxnLst/>
              <a:rect l="l" t="t" r="r" b="b"/>
              <a:pathLst>
                <a:path w="11090" h="9485" extrusionOk="0">
                  <a:moveTo>
                    <a:pt x="11089" y="5478"/>
                  </a:moveTo>
                  <a:lnTo>
                    <a:pt x="1454" y="1"/>
                  </a:lnTo>
                  <a:lnTo>
                    <a:pt x="0" y="4007"/>
                  </a:lnTo>
                  <a:lnTo>
                    <a:pt x="9635" y="948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2983125" y="2943225"/>
              <a:ext cx="266100" cy="223725"/>
            </a:xfrm>
            <a:custGeom>
              <a:avLst/>
              <a:gdLst/>
              <a:ahLst/>
              <a:cxnLst/>
              <a:rect l="l" t="t" r="r" b="b"/>
              <a:pathLst>
                <a:path w="10644" h="8949" extrusionOk="0">
                  <a:moveTo>
                    <a:pt x="0" y="3649"/>
                  </a:moveTo>
                  <a:lnTo>
                    <a:pt x="9314" y="8948"/>
                  </a:lnTo>
                  <a:lnTo>
                    <a:pt x="10643" y="5300"/>
                  </a:lnTo>
                  <a:lnTo>
                    <a:pt x="3827" y="1419"/>
                  </a:lnTo>
                  <a:lnTo>
                    <a:pt x="1329" y="1"/>
                  </a:lnTo>
                  <a:lnTo>
                    <a:pt x="9" y="362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3469750" y="3061425"/>
              <a:ext cx="124925" cy="67375"/>
            </a:xfrm>
            <a:custGeom>
              <a:avLst/>
              <a:gdLst/>
              <a:ahLst/>
              <a:cxnLst/>
              <a:rect l="l" t="t" r="r" b="b"/>
              <a:pathLst>
                <a:path w="4997" h="2695" extrusionOk="0">
                  <a:moveTo>
                    <a:pt x="4461" y="2695"/>
                  </a:moveTo>
                  <a:lnTo>
                    <a:pt x="1" y="1"/>
                  </a:lnTo>
                  <a:lnTo>
                    <a:pt x="4292" y="402"/>
                  </a:lnTo>
                  <a:lnTo>
                    <a:pt x="4997" y="190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3452150" y="3067900"/>
              <a:ext cx="115550" cy="139200"/>
            </a:xfrm>
            <a:custGeom>
              <a:avLst/>
              <a:gdLst/>
              <a:ahLst/>
              <a:cxnLst/>
              <a:rect l="l" t="t" r="r" b="b"/>
              <a:pathLst>
                <a:path w="4622" h="5568" extrusionOk="0">
                  <a:moveTo>
                    <a:pt x="0" y="3596"/>
                  </a:moveTo>
                  <a:cubicBezTo>
                    <a:pt x="0" y="2400"/>
                    <a:pt x="848" y="937"/>
                    <a:pt x="1891" y="339"/>
                  </a:cubicBezTo>
                  <a:cubicBezTo>
                    <a:pt x="2409" y="36"/>
                    <a:pt x="2882" y="0"/>
                    <a:pt x="3221" y="197"/>
                  </a:cubicBezTo>
                  <a:lnTo>
                    <a:pt x="3221" y="197"/>
                  </a:lnTo>
                  <a:lnTo>
                    <a:pt x="3230" y="197"/>
                  </a:lnTo>
                  <a:cubicBezTo>
                    <a:pt x="3230" y="197"/>
                    <a:pt x="3230" y="197"/>
                    <a:pt x="3230" y="197"/>
                  </a:cubicBezTo>
                  <a:lnTo>
                    <a:pt x="4621" y="1000"/>
                  </a:lnTo>
                  <a:lnTo>
                    <a:pt x="1891" y="5567"/>
                  </a:lnTo>
                  <a:lnTo>
                    <a:pt x="562" y="4809"/>
                  </a:lnTo>
                  <a:cubicBezTo>
                    <a:pt x="553" y="4809"/>
                    <a:pt x="553" y="4809"/>
                    <a:pt x="553" y="4800"/>
                  </a:cubicBezTo>
                  <a:lnTo>
                    <a:pt x="553" y="4800"/>
                  </a:lnTo>
                  <a:lnTo>
                    <a:pt x="553" y="4800"/>
                  </a:lnTo>
                  <a:cubicBezTo>
                    <a:pt x="214" y="4604"/>
                    <a:pt x="0" y="4184"/>
                    <a:pt x="0" y="359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3485375" y="3080175"/>
              <a:ext cx="94375" cy="138525"/>
            </a:xfrm>
            <a:custGeom>
              <a:avLst/>
              <a:gdLst/>
              <a:ahLst/>
              <a:cxnLst/>
              <a:rect l="l" t="t" r="r" b="b"/>
              <a:pathLst>
                <a:path w="3775" h="5541" extrusionOk="0">
                  <a:moveTo>
                    <a:pt x="0" y="3854"/>
                  </a:moveTo>
                  <a:cubicBezTo>
                    <a:pt x="0" y="5058"/>
                    <a:pt x="848" y="5540"/>
                    <a:pt x="1892" y="4933"/>
                  </a:cubicBezTo>
                  <a:cubicBezTo>
                    <a:pt x="2935" y="4336"/>
                    <a:pt x="3774" y="2873"/>
                    <a:pt x="3774" y="1677"/>
                  </a:cubicBezTo>
                  <a:cubicBezTo>
                    <a:pt x="3774" y="482"/>
                    <a:pt x="2935" y="0"/>
                    <a:pt x="1892" y="598"/>
                  </a:cubicBezTo>
                  <a:cubicBezTo>
                    <a:pt x="848" y="1204"/>
                    <a:pt x="0" y="2659"/>
                    <a:pt x="0" y="38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3504775" y="3110950"/>
              <a:ext cx="55550" cy="76950"/>
            </a:xfrm>
            <a:custGeom>
              <a:avLst/>
              <a:gdLst/>
              <a:ahLst/>
              <a:cxnLst/>
              <a:rect l="l" t="t" r="r" b="b"/>
              <a:pathLst>
                <a:path w="2222" h="3078" extrusionOk="0">
                  <a:moveTo>
                    <a:pt x="1" y="2409"/>
                  </a:moveTo>
                  <a:cubicBezTo>
                    <a:pt x="1" y="2605"/>
                    <a:pt x="45" y="3078"/>
                    <a:pt x="438" y="3078"/>
                  </a:cubicBezTo>
                  <a:cubicBezTo>
                    <a:pt x="572" y="3078"/>
                    <a:pt x="741" y="3024"/>
                    <a:pt x="911" y="2917"/>
                  </a:cubicBezTo>
                  <a:cubicBezTo>
                    <a:pt x="1624" y="2507"/>
                    <a:pt x="2222" y="1481"/>
                    <a:pt x="2222" y="669"/>
                  </a:cubicBezTo>
                  <a:cubicBezTo>
                    <a:pt x="2222" y="464"/>
                    <a:pt x="2177" y="0"/>
                    <a:pt x="1794" y="0"/>
                  </a:cubicBezTo>
                  <a:cubicBezTo>
                    <a:pt x="1651" y="0"/>
                    <a:pt x="1490" y="54"/>
                    <a:pt x="1312" y="152"/>
                  </a:cubicBezTo>
                  <a:cubicBezTo>
                    <a:pt x="1285" y="161"/>
                    <a:pt x="1267" y="179"/>
                    <a:pt x="1241" y="196"/>
                  </a:cubicBezTo>
                  <a:cubicBezTo>
                    <a:pt x="1160" y="241"/>
                    <a:pt x="1089" y="304"/>
                    <a:pt x="1018" y="366"/>
                  </a:cubicBezTo>
                  <a:cubicBezTo>
                    <a:pt x="982" y="393"/>
                    <a:pt x="946" y="428"/>
                    <a:pt x="911" y="455"/>
                  </a:cubicBezTo>
                  <a:cubicBezTo>
                    <a:pt x="554" y="803"/>
                    <a:pt x="259" y="1285"/>
                    <a:pt x="108" y="1767"/>
                  </a:cubicBezTo>
                  <a:cubicBezTo>
                    <a:pt x="108" y="1767"/>
                    <a:pt x="108" y="1767"/>
                    <a:pt x="108" y="1775"/>
                  </a:cubicBezTo>
                  <a:cubicBezTo>
                    <a:pt x="63" y="1900"/>
                    <a:pt x="36" y="2034"/>
                    <a:pt x="18" y="2168"/>
                  </a:cubicBezTo>
                  <a:cubicBezTo>
                    <a:pt x="9" y="2248"/>
                    <a:pt x="1" y="2329"/>
                    <a:pt x="1" y="2409"/>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3507675" y="3111175"/>
              <a:ext cx="52650" cy="76725"/>
            </a:xfrm>
            <a:custGeom>
              <a:avLst/>
              <a:gdLst/>
              <a:ahLst/>
              <a:cxnLst/>
              <a:rect l="l" t="t" r="r" b="b"/>
              <a:pathLst>
                <a:path w="2106" h="3069" extrusionOk="0">
                  <a:moveTo>
                    <a:pt x="90" y="2899"/>
                  </a:moveTo>
                  <a:cubicBezTo>
                    <a:pt x="224" y="2899"/>
                    <a:pt x="393" y="2846"/>
                    <a:pt x="563" y="2748"/>
                  </a:cubicBezTo>
                  <a:cubicBezTo>
                    <a:pt x="1276" y="2337"/>
                    <a:pt x="1874" y="1303"/>
                    <a:pt x="1874" y="491"/>
                  </a:cubicBezTo>
                  <a:cubicBezTo>
                    <a:pt x="1874" y="366"/>
                    <a:pt x="1856" y="152"/>
                    <a:pt x="1767" y="0"/>
                  </a:cubicBezTo>
                  <a:cubicBezTo>
                    <a:pt x="2070" y="63"/>
                    <a:pt x="2106" y="473"/>
                    <a:pt x="2106" y="651"/>
                  </a:cubicBezTo>
                  <a:cubicBezTo>
                    <a:pt x="2106" y="1472"/>
                    <a:pt x="1508" y="2498"/>
                    <a:pt x="795" y="2908"/>
                  </a:cubicBezTo>
                  <a:cubicBezTo>
                    <a:pt x="625" y="3015"/>
                    <a:pt x="456" y="3069"/>
                    <a:pt x="322" y="3069"/>
                  </a:cubicBezTo>
                  <a:cubicBezTo>
                    <a:pt x="161" y="3069"/>
                    <a:pt x="63" y="2989"/>
                    <a:pt x="1" y="2891"/>
                  </a:cubicBezTo>
                  <a:cubicBezTo>
                    <a:pt x="27" y="2899"/>
                    <a:pt x="54" y="2899"/>
                    <a:pt x="90" y="2899"/>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3505225" y="3115850"/>
              <a:ext cx="39050" cy="55100"/>
            </a:xfrm>
            <a:custGeom>
              <a:avLst/>
              <a:gdLst/>
              <a:ahLst/>
              <a:cxnLst/>
              <a:rect l="l" t="t" r="r" b="b"/>
              <a:pathLst>
                <a:path w="1562" h="2204" extrusionOk="0">
                  <a:moveTo>
                    <a:pt x="0" y="1972"/>
                  </a:moveTo>
                  <a:cubicBezTo>
                    <a:pt x="45" y="2026"/>
                    <a:pt x="90" y="2070"/>
                    <a:pt x="143" y="2097"/>
                  </a:cubicBezTo>
                  <a:lnTo>
                    <a:pt x="143" y="2097"/>
                  </a:lnTo>
                  <a:cubicBezTo>
                    <a:pt x="143" y="2097"/>
                    <a:pt x="143" y="2097"/>
                    <a:pt x="143" y="2097"/>
                  </a:cubicBezTo>
                  <a:lnTo>
                    <a:pt x="339" y="2204"/>
                  </a:lnTo>
                  <a:lnTo>
                    <a:pt x="1553" y="161"/>
                  </a:lnTo>
                  <a:lnTo>
                    <a:pt x="1562" y="161"/>
                  </a:lnTo>
                  <a:lnTo>
                    <a:pt x="1544" y="152"/>
                  </a:lnTo>
                  <a:cubicBezTo>
                    <a:pt x="1526" y="143"/>
                    <a:pt x="1508" y="134"/>
                    <a:pt x="1490" y="125"/>
                  </a:cubicBezTo>
                  <a:lnTo>
                    <a:pt x="1339" y="45"/>
                  </a:lnTo>
                  <a:lnTo>
                    <a:pt x="1330" y="45"/>
                  </a:lnTo>
                  <a:lnTo>
                    <a:pt x="1330" y="45"/>
                  </a:lnTo>
                  <a:cubicBezTo>
                    <a:pt x="1294" y="27"/>
                    <a:pt x="1258" y="9"/>
                    <a:pt x="1223" y="0"/>
                  </a:cubicBezTo>
                  <a:cubicBezTo>
                    <a:pt x="1142" y="45"/>
                    <a:pt x="1071" y="108"/>
                    <a:pt x="1000" y="170"/>
                  </a:cubicBezTo>
                  <a:cubicBezTo>
                    <a:pt x="964" y="197"/>
                    <a:pt x="928" y="232"/>
                    <a:pt x="893" y="259"/>
                  </a:cubicBezTo>
                  <a:cubicBezTo>
                    <a:pt x="536" y="607"/>
                    <a:pt x="241" y="1089"/>
                    <a:pt x="90" y="1571"/>
                  </a:cubicBezTo>
                  <a:cubicBezTo>
                    <a:pt x="90" y="1571"/>
                    <a:pt x="90" y="1571"/>
                    <a:pt x="90" y="1579"/>
                  </a:cubicBezTo>
                  <a:cubicBezTo>
                    <a:pt x="45" y="1704"/>
                    <a:pt x="18" y="1838"/>
                    <a:pt x="0" y="1972"/>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3507450" y="3117400"/>
              <a:ext cx="42175" cy="55575"/>
            </a:xfrm>
            <a:custGeom>
              <a:avLst/>
              <a:gdLst/>
              <a:ahLst/>
              <a:cxnLst/>
              <a:rect l="l" t="t" r="r" b="b"/>
              <a:pathLst>
                <a:path w="1687" h="2223" extrusionOk="0">
                  <a:moveTo>
                    <a:pt x="1" y="1598"/>
                  </a:moveTo>
                  <a:cubicBezTo>
                    <a:pt x="1" y="1865"/>
                    <a:pt x="99" y="2053"/>
                    <a:pt x="250" y="2142"/>
                  </a:cubicBezTo>
                  <a:cubicBezTo>
                    <a:pt x="402" y="2222"/>
                    <a:pt x="616" y="2213"/>
                    <a:pt x="839" y="2080"/>
                  </a:cubicBezTo>
                  <a:cubicBezTo>
                    <a:pt x="1312" y="1803"/>
                    <a:pt x="1687" y="1161"/>
                    <a:pt x="1687" y="625"/>
                  </a:cubicBezTo>
                  <a:cubicBezTo>
                    <a:pt x="1687" y="376"/>
                    <a:pt x="1606" y="188"/>
                    <a:pt x="1464" y="99"/>
                  </a:cubicBezTo>
                  <a:cubicBezTo>
                    <a:pt x="1464" y="99"/>
                    <a:pt x="1455" y="90"/>
                    <a:pt x="1455" y="90"/>
                  </a:cubicBezTo>
                  <a:cubicBezTo>
                    <a:pt x="1437" y="81"/>
                    <a:pt x="1419" y="72"/>
                    <a:pt x="1401" y="63"/>
                  </a:cubicBezTo>
                  <a:cubicBezTo>
                    <a:pt x="1267" y="1"/>
                    <a:pt x="1098" y="19"/>
                    <a:pt x="911" y="108"/>
                  </a:cubicBezTo>
                  <a:cubicBezTo>
                    <a:pt x="875" y="135"/>
                    <a:pt x="839" y="170"/>
                    <a:pt x="804" y="197"/>
                  </a:cubicBezTo>
                  <a:cubicBezTo>
                    <a:pt x="447" y="545"/>
                    <a:pt x="152" y="1027"/>
                    <a:pt x="1" y="1509"/>
                  </a:cubicBezTo>
                  <a:cubicBezTo>
                    <a:pt x="1" y="1535"/>
                    <a:pt x="1" y="1571"/>
                    <a:pt x="1" y="159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3522175" y="3137250"/>
              <a:ext cx="14525" cy="18325"/>
            </a:xfrm>
            <a:custGeom>
              <a:avLst/>
              <a:gdLst/>
              <a:ahLst/>
              <a:cxnLst/>
              <a:rect l="l" t="t" r="r" b="b"/>
              <a:pathLst>
                <a:path w="581" h="733" extrusionOk="0">
                  <a:moveTo>
                    <a:pt x="0" y="492"/>
                  </a:moveTo>
                  <a:cubicBezTo>
                    <a:pt x="0" y="331"/>
                    <a:pt x="116" y="126"/>
                    <a:pt x="259" y="45"/>
                  </a:cubicBezTo>
                  <a:cubicBezTo>
                    <a:pt x="330" y="1"/>
                    <a:pt x="393" y="1"/>
                    <a:pt x="438" y="28"/>
                  </a:cubicBezTo>
                  <a:lnTo>
                    <a:pt x="438" y="28"/>
                  </a:lnTo>
                  <a:lnTo>
                    <a:pt x="438" y="28"/>
                  </a:lnTo>
                  <a:lnTo>
                    <a:pt x="580" y="108"/>
                  </a:lnTo>
                  <a:lnTo>
                    <a:pt x="206" y="732"/>
                  </a:lnTo>
                  <a:lnTo>
                    <a:pt x="72" y="661"/>
                  </a:lnTo>
                  <a:lnTo>
                    <a:pt x="72" y="661"/>
                  </a:lnTo>
                  <a:lnTo>
                    <a:pt x="72" y="661"/>
                  </a:lnTo>
                  <a:cubicBezTo>
                    <a:pt x="27" y="634"/>
                    <a:pt x="0" y="572"/>
                    <a:pt x="0" y="492"/>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3525525" y="3138150"/>
              <a:ext cx="12950" cy="18975"/>
            </a:xfrm>
            <a:custGeom>
              <a:avLst/>
              <a:gdLst/>
              <a:ahLst/>
              <a:cxnLst/>
              <a:rect l="l" t="t" r="r" b="b"/>
              <a:pathLst>
                <a:path w="518" h="759" extrusionOk="0">
                  <a:moveTo>
                    <a:pt x="0" y="536"/>
                  </a:moveTo>
                  <a:cubicBezTo>
                    <a:pt x="0" y="696"/>
                    <a:pt x="116" y="759"/>
                    <a:pt x="259" y="679"/>
                  </a:cubicBezTo>
                  <a:cubicBezTo>
                    <a:pt x="402" y="598"/>
                    <a:pt x="518" y="393"/>
                    <a:pt x="518" y="233"/>
                  </a:cubicBezTo>
                  <a:cubicBezTo>
                    <a:pt x="518" y="72"/>
                    <a:pt x="402" y="1"/>
                    <a:pt x="259" y="81"/>
                  </a:cubicBezTo>
                  <a:cubicBezTo>
                    <a:pt x="116" y="170"/>
                    <a:pt x="0" y="366"/>
                    <a:pt x="0" y="53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3060500" y="3296950"/>
              <a:ext cx="124700" cy="67375"/>
            </a:xfrm>
            <a:custGeom>
              <a:avLst/>
              <a:gdLst/>
              <a:ahLst/>
              <a:cxnLst/>
              <a:rect l="l" t="t" r="r" b="b"/>
              <a:pathLst>
                <a:path w="4988" h="2695" extrusionOk="0">
                  <a:moveTo>
                    <a:pt x="4452" y="2694"/>
                  </a:moveTo>
                  <a:lnTo>
                    <a:pt x="1" y="0"/>
                  </a:lnTo>
                  <a:lnTo>
                    <a:pt x="4283" y="402"/>
                  </a:lnTo>
                  <a:lnTo>
                    <a:pt x="4988" y="190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3044675" y="3297850"/>
              <a:ext cx="115325" cy="138950"/>
            </a:xfrm>
            <a:custGeom>
              <a:avLst/>
              <a:gdLst/>
              <a:ahLst/>
              <a:cxnLst/>
              <a:rect l="l" t="t" r="r" b="b"/>
              <a:pathLst>
                <a:path w="4613" h="5558" extrusionOk="0">
                  <a:moveTo>
                    <a:pt x="0" y="3586"/>
                  </a:moveTo>
                  <a:cubicBezTo>
                    <a:pt x="0" y="2391"/>
                    <a:pt x="848" y="928"/>
                    <a:pt x="1883" y="330"/>
                  </a:cubicBezTo>
                  <a:cubicBezTo>
                    <a:pt x="2409" y="27"/>
                    <a:pt x="2873" y="0"/>
                    <a:pt x="3221" y="187"/>
                  </a:cubicBezTo>
                  <a:lnTo>
                    <a:pt x="3221" y="187"/>
                  </a:lnTo>
                  <a:lnTo>
                    <a:pt x="3221" y="187"/>
                  </a:lnTo>
                  <a:cubicBezTo>
                    <a:pt x="3221" y="187"/>
                    <a:pt x="3221" y="187"/>
                    <a:pt x="3221" y="187"/>
                  </a:cubicBezTo>
                  <a:lnTo>
                    <a:pt x="4613" y="990"/>
                  </a:lnTo>
                  <a:lnTo>
                    <a:pt x="1883" y="5558"/>
                  </a:lnTo>
                  <a:lnTo>
                    <a:pt x="554" y="4800"/>
                  </a:lnTo>
                  <a:cubicBezTo>
                    <a:pt x="554" y="4800"/>
                    <a:pt x="554" y="4800"/>
                    <a:pt x="545" y="4791"/>
                  </a:cubicBezTo>
                  <a:lnTo>
                    <a:pt x="545" y="4791"/>
                  </a:lnTo>
                  <a:lnTo>
                    <a:pt x="545" y="4791"/>
                  </a:lnTo>
                  <a:cubicBezTo>
                    <a:pt x="206" y="4594"/>
                    <a:pt x="0" y="4175"/>
                    <a:pt x="0" y="358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3077675" y="3309875"/>
              <a:ext cx="94600" cy="138525"/>
            </a:xfrm>
            <a:custGeom>
              <a:avLst/>
              <a:gdLst/>
              <a:ahLst/>
              <a:cxnLst/>
              <a:rect l="l" t="t" r="r" b="b"/>
              <a:pathLst>
                <a:path w="3784" h="5541" extrusionOk="0">
                  <a:moveTo>
                    <a:pt x="1" y="3855"/>
                  </a:moveTo>
                  <a:cubicBezTo>
                    <a:pt x="1" y="5059"/>
                    <a:pt x="848" y="5541"/>
                    <a:pt x="1892" y="4934"/>
                  </a:cubicBezTo>
                  <a:cubicBezTo>
                    <a:pt x="2936" y="4336"/>
                    <a:pt x="3783" y="2873"/>
                    <a:pt x="3783" y="1678"/>
                  </a:cubicBezTo>
                  <a:cubicBezTo>
                    <a:pt x="3783" y="482"/>
                    <a:pt x="2936" y="1"/>
                    <a:pt x="1892" y="598"/>
                  </a:cubicBezTo>
                  <a:cubicBezTo>
                    <a:pt x="848" y="1205"/>
                    <a:pt x="1" y="2659"/>
                    <a:pt x="1" y="38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3097300" y="3340650"/>
              <a:ext cx="55350" cy="76975"/>
            </a:xfrm>
            <a:custGeom>
              <a:avLst/>
              <a:gdLst/>
              <a:ahLst/>
              <a:cxnLst/>
              <a:rect l="l" t="t" r="r" b="b"/>
              <a:pathLst>
                <a:path w="2214" h="3079" extrusionOk="0">
                  <a:moveTo>
                    <a:pt x="1" y="2410"/>
                  </a:moveTo>
                  <a:cubicBezTo>
                    <a:pt x="1" y="2606"/>
                    <a:pt x="36" y="3079"/>
                    <a:pt x="429" y="3079"/>
                  </a:cubicBezTo>
                  <a:cubicBezTo>
                    <a:pt x="572" y="3079"/>
                    <a:pt x="732" y="3025"/>
                    <a:pt x="911" y="2918"/>
                  </a:cubicBezTo>
                  <a:cubicBezTo>
                    <a:pt x="1616" y="2508"/>
                    <a:pt x="2213" y="1482"/>
                    <a:pt x="2213" y="670"/>
                  </a:cubicBezTo>
                  <a:cubicBezTo>
                    <a:pt x="2213" y="465"/>
                    <a:pt x="2178" y="1"/>
                    <a:pt x="1785" y="1"/>
                  </a:cubicBezTo>
                  <a:cubicBezTo>
                    <a:pt x="1651" y="1"/>
                    <a:pt x="1482" y="54"/>
                    <a:pt x="1312" y="153"/>
                  </a:cubicBezTo>
                  <a:cubicBezTo>
                    <a:pt x="1285" y="161"/>
                    <a:pt x="1259" y="179"/>
                    <a:pt x="1241" y="197"/>
                  </a:cubicBezTo>
                  <a:cubicBezTo>
                    <a:pt x="1161" y="242"/>
                    <a:pt x="1080" y="304"/>
                    <a:pt x="1009" y="367"/>
                  </a:cubicBezTo>
                  <a:cubicBezTo>
                    <a:pt x="973" y="393"/>
                    <a:pt x="938" y="429"/>
                    <a:pt x="911" y="456"/>
                  </a:cubicBezTo>
                  <a:cubicBezTo>
                    <a:pt x="545" y="804"/>
                    <a:pt x="251" y="1285"/>
                    <a:pt x="108" y="1767"/>
                  </a:cubicBezTo>
                  <a:cubicBezTo>
                    <a:pt x="108" y="1767"/>
                    <a:pt x="99" y="1767"/>
                    <a:pt x="99" y="1776"/>
                  </a:cubicBezTo>
                  <a:cubicBezTo>
                    <a:pt x="63" y="1901"/>
                    <a:pt x="36" y="2035"/>
                    <a:pt x="19" y="2169"/>
                  </a:cubicBezTo>
                  <a:cubicBezTo>
                    <a:pt x="1" y="2249"/>
                    <a:pt x="1" y="2329"/>
                    <a:pt x="1" y="2410"/>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3099975" y="3340875"/>
              <a:ext cx="52675" cy="76750"/>
            </a:xfrm>
            <a:custGeom>
              <a:avLst/>
              <a:gdLst/>
              <a:ahLst/>
              <a:cxnLst/>
              <a:rect l="l" t="t" r="r" b="b"/>
              <a:pathLst>
                <a:path w="2107" h="3070" extrusionOk="0">
                  <a:moveTo>
                    <a:pt x="90" y="2900"/>
                  </a:moveTo>
                  <a:cubicBezTo>
                    <a:pt x="233" y="2900"/>
                    <a:pt x="393" y="2847"/>
                    <a:pt x="572" y="2748"/>
                  </a:cubicBezTo>
                  <a:cubicBezTo>
                    <a:pt x="1277" y="2338"/>
                    <a:pt x="1883" y="1303"/>
                    <a:pt x="1883" y="491"/>
                  </a:cubicBezTo>
                  <a:cubicBezTo>
                    <a:pt x="1883" y="367"/>
                    <a:pt x="1865" y="152"/>
                    <a:pt x="1767" y="1"/>
                  </a:cubicBezTo>
                  <a:cubicBezTo>
                    <a:pt x="2071" y="63"/>
                    <a:pt x="2106" y="474"/>
                    <a:pt x="2106" y="652"/>
                  </a:cubicBezTo>
                  <a:cubicBezTo>
                    <a:pt x="2106" y="1473"/>
                    <a:pt x="1509" y="2499"/>
                    <a:pt x="804" y="2909"/>
                  </a:cubicBezTo>
                  <a:cubicBezTo>
                    <a:pt x="625" y="3016"/>
                    <a:pt x="465" y="3070"/>
                    <a:pt x="322" y="3070"/>
                  </a:cubicBezTo>
                  <a:cubicBezTo>
                    <a:pt x="170" y="3070"/>
                    <a:pt x="72" y="2989"/>
                    <a:pt x="1" y="2891"/>
                  </a:cubicBezTo>
                  <a:cubicBezTo>
                    <a:pt x="37" y="2900"/>
                    <a:pt x="63" y="2900"/>
                    <a:pt x="90" y="290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3097750" y="3345575"/>
              <a:ext cx="38825" cy="55100"/>
            </a:xfrm>
            <a:custGeom>
              <a:avLst/>
              <a:gdLst/>
              <a:ahLst/>
              <a:cxnLst/>
              <a:rect l="l" t="t" r="r" b="b"/>
              <a:pathLst>
                <a:path w="1553" h="2204" extrusionOk="0">
                  <a:moveTo>
                    <a:pt x="1" y="1972"/>
                  </a:moveTo>
                  <a:cubicBezTo>
                    <a:pt x="36" y="2025"/>
                    <a:pt x="81" y="2070"/>
                    <a:pt x="134" y="2097"/>
                  </a:cubicBezTo>
                  <a:lnTo>
                    <a:pt x="134" y="2097"/>
                  </a:lnTo>
                  <a:cubicBezTo>
                    <a:pt x="134" y="2097"/>
                    <a:pt x="134" y="2097"/>
                    <a:pt x="134" y="2097"/>
                  </a:cubicBezTo>
                  <a:lnTo>
                    <a:pt x="340" y="2204"/>
                  </a:lnTo>
                  <a:lnTo>
                    <a:pt x="1553" y="161"/>
                  </a:lnTo>
                  <a:lnTo>
                    <a:pt x="1553" y="161"/>
                  </a:lnTo>
                  <a:lnTo>
                    <a:pt x="1535" y="152"/>
                  </a:lnTo>
                  <a:cubicBezTo>
                    <a:pt x="1517" y="143"/>
                    <a:pt x="1499" y="134"/>
                    <a:pt x="1482" y="125"/>
                  </a:cubicBezTo>
                  <a:lnTo>
                    <a:pt x="1330" y="45"/>
                  </a:lnTo>
                  <a:lnTo>
                    <a:pt x="1330" y="45"/>
                  </a:lnTo>
                  <a:lnTo>
                    <a:pt x="1330" y="45"/>
                  </a:lnTo>
                  <a:cubicBezTo>
                    <a:pt x="1294" y="27"/>
                    <a:pt x="1259" y="9"/>
                    <a:pt x="1223" y="0"/>
                  </a:cubicBezTo>
                  <a:cubicBezTo>
                    <a:pt x="1143" y="45"/>
                    <a:pt x="1062" y="107"/>
                    <a:pt x="991" y="170"/>
                  </a:cubicBezTo>
                  <a:cubicBezTo>
                    <a:pt x="955" y="196"/>
                    <a:pt x="920" y="232"/>
                    <a:pt x="893" y="259"/>
                  </a:cubicBezTo>
                  <a:cubicBezTo>
                    <a:pt x="527" y="607"/>
                    <a:pt x="233" y="1088"/>
                    <a:pt x="90" y="1570"/>
                  </a:cubicBezTo>
                  <a:cubicBezTo>
                    <a:pt x="90" y="1570"/>
                    <a:pt x="81" y="1570"/>
                    <a:pt x="81" y="1579"/>
                  </a:cubicBezTo>
                  <a:cubicBezTo>
                    <a:pt x="45" y="1704"/>
                    <a:pt x="18" y="1838"/>
                    <a:pt x="1" y="1972"/>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3099750" y="3347125"/>
              <a:ext cx="42200" cy="55550"/>
            </a:xfrm>
            <a:custGeom>
              <a:avLst/>
              <a:gdLst/>
              <a:ahLst/>
              <a:cxnLst/>
              <a:rect l="l" t="t" r="r" b="b"/>
              <a:pathLst>
                <a:path w="1688" h="2222" extrusionOk="0">
                  <a:moveTo>
                    <a:pt x="1" y="1597"/>
                  </a:moveTo>
                  <a:cubicBezTo>
                    <a:pt x="1" y="1865"/>
                    <a:pt x="99" y="2052"/>
                    <a:pt x="260" y="2142"/>
                  </a:cubicBezTo>
                  <a:cubicBezTo>
                    <a:pt x="411" y="2222"/>
                    <a:pt x="616" y="2213"/>
                    <a:pt x="848" y="2079"/>
                  </a:cubicBezTo>
                  <a:cubicBezTo>
                    <a:pt x="1312" y="1812"/>
                    <a:pt x="1687" y="1160"/>
                    <a:pt x="1687" y="625"/>
                  </a:cubicBezTo>
                  <a:cubicBezTo>
                    <a:pt x="1687" y="375"/>
                    <a:pt x="1607" y="188"/>
                    <a:pt x="1473" y="99"/>
                  </a:cubicBezTo>
                  <a:cubicBezTo>
                    <a:pt x="1464" y="99"/>
                    <a:pt x="1464" y="90"/>
                    <a:pt x="1455" y="90"/>
                  </a:cubicBezTo>
                  <a:cubicBezTo>
                    <a:pt x="1437" y="81"/>
                    <a:pt x="1419" y="72"/>
                    <a:pt x="1402" y="63"/>
                  </a:cubicBezTo>
                  <a:cubicBezTo>
                    <a:pt x="1268" y="1"/>
                    <a:pt x="1098" y="18"/>
                    <a:pt x="911" y="108"/>
                  </a:cubicBezTo>
                  <a:cubicBezTo>
                    <a:pt x="875" y="134"/>
                    <a:pt x="840" y="170"/>
                    <a:pt x="813" y="197"/>
                  </a:cubicBezTo>
                  <a:cubicBezTo>
                    <a:pt x="447" y="545"/>
                    <a:pt x="153" y="1026"/>
                    <a:pt x="10" y="1508"/>
                  </a:cubicBezTo>
                  <a:cubicBezTo>
                    <a:pt x="1" y="1535"/>
                    <a:pt x="1" y="1571"/>
                    <a:pt x="1" y="1597"/>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3114475" y="3366975"/>
              <a:ext cx="14750" cy="18325"/>
            </a:xfrm>
            <a:custGeom>
              <a:avLst/>
              <a:gdLst/>
              <a:ahLst/>
              <a:cxnLst/>
              <a:rect l="l" t="t" r="r" b="b"/>
              <a:pathLst>
                <a:path w="590" h="733" extrusionOk="0">
                  <a:moveTo>
                    <a:pt x="1" y="491"/>
                  </a:moveTo>
                  <a:cubicBezTo>
                    <a:pt x="1" y="331"/>
                    <a:pt x="117" y="125"/>
                    <a:pt x="259" y="45"/>
                  </a:cubicBezTo>
                  <a:cubicBezTo>
                    <a:pt x="331" y="1"/>
                    <a:pt x="393" y="1"/>
                    <a:pt x="447" y="27"/>
                  </a:cubicBezTo>
                  <a:lnTo>
                    <a:pt x="447" y="27"/>
                  </a:lnTo>
                  <a:lnTo>
                    <a:pt x="447" y="27"/>
                  </a:lnTo>
                  <a:lnTo>
                    <a:pt x="447" y="27"/>
                  </a:lnTo>
                  <a:lnTo>
                    <a:pt x="590" y="108"/>
                  </a:lnTo>
                  <a:lnTo>
                    <a:pt x="215" y="732"/>
                  </a:lnTo>
                  <a:lnTo>
                    <a:pt x="81" y="661"/>
                  </a:lnTo>
                  <a:cubicBezTo>
                    <a:pt x="81" y="661"/>
                    <a:pt x="81" y="661"/>
                    <a:pt x="72" y="661"/>
                  </a:cubicBezTo>
                  <a:lnTo>
                    <a:pt x="72" y="661"/>
                  </a:lnTo>
                  <a:cubicBezTo>
                    <a:pt x="27" y="634"/>
                    <a:pt x="1" y="571"/>
                    <a:pt x="1" y="49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3117825" y="3367875"/>
              <a:ext cx="12950" cy="18975"/>
            </a:xfrm>
            <a:custGeom>
              <a:avLst/>
              <a:gdLst/>
              <a:ahLst/>
              <a:cxnLst/>
              <a:rect l="l" t="t" r="r" b="b"/>
              <a:pathLst>
                <a:path w="518" h="759" extrusionOk="0">
                  <a:moveTo>
                    <a:pt x="1" y="535"/>
                  </a:moveTo>
                  <a:cubicBezTo>
                    <a:pt x="1" y="696"/>
                    <a:pt x="117" y="758"/>
                    <a:pt x="259" y="678"/>
                  </a:cubicBezTo>
                  <a:cubicBezTo>
                    <a:pt x="402" y="598"/>
                    <a:pt x="518" y="393"/>
                    <a:pt x="518" y="232"/>
                  </a:cubicBezTo>
                  <a:cubicBezTo>
                    <a:pt x="518" y="72"/>
                    <a:pt x="402" y="0"/>
                    <a:pt x="259" y="80"/>
                  </a:cubicBezTo>
                  <a:cubicBezTo>
                    <a:pt x="117" y="170"/>
                    <a:pt x="1" y="366"/>
                    <a:pt x="1" y="53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2953000" y="2921600"/>
              <a:ext cx="706350" cy="566500"/>
            </a:xfrm>
            <a:custGeom>
              <a:avLst/>
              <a:gdLst/>
              <a:ahLst/>
              <a:cxnLst/>
              <a:rect l="l" t="t" r="r" b="b"/>
              <a:pathLst>
                <a:path w="28254" h="22660" extrusionOk="0">
                  <a:moveTo>
                    <a:pt x="1" y="18270"/>
                  </a:moveTo>
                  <a:lnTo>
                    <a:pt x="1" y="22660"/>
                  </a:lnTo>
                  <a:lnTo>
                    <a:pt x="4854" y="19974"/>
                  </a:lnTo>
                  <a:lnTo>
                    <a:pt x="5015" y="19876"/>
                  </a:lnTo>
                  <a:cubicBezTo>
                    <a:pt x="4979" y="19725"/>
                    <a:pt x="4952" y="19546"/>
                    <a:pt x="4952" y="19350"/>
                  </a:cubicBezTo>
                  <a:cubicBezTo>
                    <a:pt x="4952" y="18128"/>
                    <a:pt x="5817" y="16638"/>
                    <a:pt x="6888" y="16022"/>
                  </a:cubicBezTo>
                  <a:cubicBezTo>
                    <a:pt x="7950" y="15407"/>
                    <a:pt x="8815" y="15898"/>
                    <a:pt x="8815" y="17120"/>
                  </a:cubicBezTo>
                  <a:cubicBezTo>
                    <a:pt x="8815" y="17316"/>
                    <a:pt x="8797" y="17521"/>
                    <a:pt x="8752" y="17717"/>
                  </a:cubicBezTo>
                  <a:lnTo>
                    <a:pt x="8770" y="17708"/>
                  </a:lnTo>
                  <a:lnTo>
                    <a:pt x="21295" y="10500"/>
                  </a:lnTo>
                  <a:cubicBezTo>
                    <a:pt x="21287" y="10420"/>
                    <a:pt x="21287" y="10340"/>
                    <a:pt x="21287" y="10251"/>
                  </a:cubicBezTo>
                  <a:cubicBezTo>
                    <a:pt x="21287" y="9028"/>
                    <a:pt x="22152" y="7539"/>
                    <a:pt x="23213" y="6923"/>
                  </a:cubicBezTo>
                  <a:cubicBezTo>
                    <a:pt x="24284" y="6307"/>
                    <a:pt x="25140" y="6798"/>
                    <a:pt x="25140" y="8020"/>
                  </a:cubicBezTo>
                  <a:cubicBezTo>
                    <a:pt x="25140" y="8109"/>
                    <a:pt x="25140" y="8199"/>
                    <a:pt x="25131" y="8288"/>
                  </a:cubicBezTo>
                  <a:lnTo>
                    <a:pt x="28254" y="6486"/>
                  </a:lnTo>
                  <a:lnTo>
                    <a:pt x="28254" y="2123"/>
                  </a:lnTo>
                  <a:lnTo>
                    <a:pt x="23900" y="3051"/>
                  </a:lnTo>
                  <a:lnTo>
                    <a:pt x="22767" y="0"/>
                  </a:lnTo>
                  <a:lnTo>
                    <a:pt x="12526" y="5915"/>
                  </a:lnTo>
                  <a:lnTo>
                    <a:pt x="10813" y="10616"/>
                  </a:lnTo>
                  <a:close/>
                </a:path>
              </a:pathLst>
            </a:custGeom>
            <a:solidFill>
              <a:srgbClr val="55D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3231800" y="3019725"/>
              <a:ext cx="311350" cy="297775"/>
            </a:xfrm>
            <a:custGeom>
              <a:avLst/>
              <a:gdLst/>
              <a:ahLst/>
              <a:cxnLst/>
              <a:rect l="l" t="t" r="r" b="b"/>
              <a:pathLst>
                <a:path w="12454" h="11911" extrusionOk="0">
                  <a:moveTo>
                    <a:pt x="0" y="7191"/>
                  </a:moveTo>
                  <a:lnTo>
                    <a:pt x="0" y="11910"/>
                  </a:lnTo>
                  <a:lnTo>
                    <a:pt x="188" y="11803"/>
                  </a:lnTo>
                  <a:lnTo>
                    <a:pt x="9813" y="6236"/>
                  </a:lnTo>
                  <a:cubicBezTo>
                    <a:pt x="9813" y="6227"/>
                    <a:pt x="9813" y="6210"/>
                    <a:pt x="9813" y="6201"/>
                  </a:cubicBezTo>
                  <a:cubicBezTo>
                    <a:pt x="9813" y="4970"/>
                    <a:pt x="10679" y="3480"/>
                    <a:pt x="11740" y="2864"/>
                  </a:cubicBezTo>
                  <a:cubicBezTo>
                    <a:pt x="11990" y="2721"/>
                    <a:pt x="12231" y="2641"/>
                    <a:pt x="12454" y="2614"/>
                  </a:cubicBezTo>
                  <a:lnTo>
                    <a:pt x="12454" y="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5"/>
            <p:cNvSpPr/>
            <p:nvPr/>
          </p:nvSpPr>
          <p:spPr>
            <a:xfrm>
              <a:off x="3236475" y="3020625"/>
              <a:ext cx="302000" cy="288825"/>
            </a:xfrm>
            <a:custGeom>
              <a:avLst/>
              <a:gdLst/>
              <a:ahLst/>
              <a:cxnLst/>
              <a:rect l="l" t="t" r="r" b="b"/>
              <a:pathLst>
                <a:path w="12080" h="11553" extrusionOk="0">
                  <a:moveTo>
                    <a:pt x="9448" y="6102"/>
                  </a:moveTo>
                  <a:cubicBezTo>
                    <a:pt x="9475" y="4826"/>
                    <a:pt x="10367" y="3301"/>
                    <a:pt x="11464" y="2677"/>
                  </a:cubicBezTo>
                  <a:cubicBezTo>
                    <a:pt x="11678" y="2552"/>
                    <a:pt x="11883" y="2462"/>
                    <a:pt x="12080" y="2418"/>
                  </a:cubicBezTo>
                  <a:lnTo>
                    <a:pt x="12080" y="0"/>
                  </a:lnTo>
                  <a:lnTo>
                    <a:pt x="1" y="6923"/>
                  </a:lnTo>
                  <a:lnTo>
                    <a:pt x="1" y="11553"/>
                  </a:lnTo>
                  <a:close/>
                </a:path>
              </a:pathLst>
            </a:custGeom>
            <a:solidFill>
              <a:srgbClr val="55D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3231800" y="2937200"/>
              <a:ext cx="311350" cy="244025"/>
            </a:xfrm>
            <a:custGeom>
              <a:avLst/>
              <a:gdLst/>
              <a:ahLst/>
              <a:cxnLst/>
              <a:rect l="l" t="t" r="r" b="b"/>
              <a:pathLst>
                <a:path w="12454" h="9761" extrusionOk="0">
                  <a:moveTo>
                    <a:pt x="12454" y="2570"/>
                  </a:moveTo>
                  <a:lnTo>
                    <a:pt x="11428" y="1"/>
                  </a:lnTo>
                  <a:lnTo>
                    <a:pt x="1535" y="5710"/>
                  </a:lnTo>
                  <a:lnTo>
                    <a:pt x="0" y="976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5"/>
            <p:cNvSpPr/>
            <p:nvPr/>
          </p:nvSpPr>
          <p:spPr>
            <a:xfrm>
              <a:off x="3240725" y="2943900"/>
              <a:ext cx="296650" cy="226850"/>
            </a:xfrm>
            <a:custGeom>
              <a:avLst/>
              <a:gdLst/>
              <a:ahLst/>
              <a:cxnLst/>
              <a:rect l="l" t="t" r="r" b="b"/>
              <a:pathLst>
                <a:path w="11866" h="9074" extrusionOk="0">
                  <a:moveTo>
                    <a:pt x="0" y="9073"/>
                  </a:moveTo>
                  <a:lnTo>
                    <a:pt x="1802" y="8038"/>
                  </a:lnTo>
                  <a:lnTo>
                    <a:pt x="7057" y="5005"/>
                  </a:lnTo>
                  <a:lnTo>
                    <a:pt x="9233" y="3747"/>
                  </a:lnTo>
                  <a:lnTo>
                    <a:pt x="11856" y="2231"/>
                  </a:lnTo>
                  <a:lnTo>
                    <a:pt x="11865" y="2222"/>
                  </a:lnTo>
                  <a:lnTo>
                    <a:pt x="10982" y="0"/>
                  </a:lnTo>
                  <a:lnTo>
                    <a:pt x="9483" y="866"/>
                  </a:lnTo>
                  <a:lnTo>
                    <a:pt x="6521" y="2579"/>
                  </a:lnTo>
                  <a:lnTo>
                    <a:pt x="4336" y="3836"/>
                  </a:lnTo>
                  <a:lnTo>
                    <a:pt x="1320" y="5576"/>
                  </a:lnTo>
                  <a:lnTo>
                    <a:pt x="589" y="75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5"/>
            <p:cNvSpPr/>
            <p:nvPr/>
          </p:nvSpPr>
          <p:spPr>
            <a:xfrm>
              <a:off x="3477800" y="2943900"/>
              <a:ext cx="59575" cy="55775"/>
            </a:xfrm>
            <a:custGeom>
              <a:avLst/>
              <a:gdLst/>
              <a:ahLst/>
              <a:cxnLst/>
              <a:rect l="l" t="t" r="r" b="b"/>
              <a:pathLst>
                <a:path w="2383" h="2231" extrusionOk="0">
                  <a:moveTo>
                    <a:pt x="0" y="866"/>
                  </a:moveTo>
                  <a:lnTo>
                    <a:pt x="2373" y="2231"/>
                  </a:lnTo>
                  <a:lnTo>
                    <a:pt x="2382" y="2222"/>
                  </a:lnTo>
                  <a:lnTo>
                    <a:pt x="1499"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3403750" y="2943900"/>
              <a:ext cx="133625" cy="93700"/>
            </a:xfrm>
            <a:custGeom>
              <a:avLst/>
              <a:gdLst/>
              <a:ahLst/>
              <a:cxnLst/>
              <a:rect l="l" t="t" r="r" b="b"/>
              <a:pathLst>
                <a:path w="5345" h="3748" extrusionOk="0">
                  <a:moveTo>
                    <a:pt x="0" y="2579"/>
                  </a:moveTo>
                  <a:lnTo>
                    <a:pt x="2712" y="3747"/>
                  </a:lnTo>
                  <a:lnTo>
                    <a:pt x="5335" y="2231"/>
                  </a:lnTo>
                  <a:lnTo>
                    <a:pt x="5344" y="2222"/>
                  </a:lnTo>
                  <a:lnTo>
                    <a:pt x="4461" y="0"/>
                  </a:lnTo>
                  <a:lnTo>
                    <a:pt x="2962" y="86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3255425" y="3039800"/>
              <a:ext cx="161725" cy="105075"/>
            </a:xfrm>
            <a:custGeom>
              <a:avLst/>
              <a:gdLst/>
              <a:ahLst/>
              <a:cxnLst/>
              <a:rect l="l" t="t" r="r" b="b"/>
              <a:pathLst>
                <a:path w="6469" h="4203" extrusionOk="0">
                  <a:moveTo>
                    <a:pt x="1" y="3685"/>
                  </a:moveTo>
                  <a:lnTo>
                    <a:pt x="1214" y="4202"/>
                  </a:lnTo>
                  <a:lnTo>
                    <a:pt x="6469" y="1169"/>
                  </a:lnTo>
                  <a:lnTo>
                    <a:pt x="3748" y="0"/>
                  </a:lnTo>
                  <a:lnTo>
                    <a:pt x="732" y="174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5"/>
            <p:cNvSpPr/>
            <p:nvPr/>
          </p:nvSpPr>
          <p:spPr>
            <a:xfrm>
              <a:off x="3374525" y="3096225"/>
              <a:ext cx="4700" cy="137625"/>
            </a:xfrm>
            <a:custGeom>
              <a:avLst/>
              <a:gdLst/>
              <a:ahLst/>
              <a:cxnLst/>
              <a:rect l="l" t="t" r="r" b="b"/>
              <a:pathLst>
                <a:path w="188" h="5505" extrusionOk="0">
                  <a:moveTo>
                    <a:pt x="1" y="5505"/>
                  </a:moveTo>
                  <a:lnTo>
                    <a:pt x="188" y="5398"/>
                  </a:lnTo>
                  <a:lnTo>
                    <a:pt x="188" y="0"/>
                  </a:lnTo>
                  <a:lnTo>
                    <a:pt x="1" y="99"/>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3231800" y="3178525"/>
              <a:ext cx="4700" cy="133600"/>
            </a:xfrm>
            <a:custGeom>
              <a:avLst/>
              <a:gdLst/>
              <a:ahLst/>
              <a:cxnLst/>
              <a:rect l="l" t="t" r="r" b="b"/>
              <a:pathLst>
                <a:path w="188" h="5344" extrusionOk="0">
                  <a:moveTo>
                    <a:pt x="0" y="107"/>
                  </a:moveTo>
                  <a:lnTo>
                    <a:pt x="0" y="5344"/>
                  </a:lnTo>
                  <a:lnTo>
                    <a:pt x="188" y="5237"/>
                  </a:lnTo>
                  <a:lnTo>
                    <a:pt x="188" y="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3538450" y="3001450"/>
              <a:ext cx="4700" cy="79625"/>
            </a:xfrm>
            <a:custGeom>
              <a:avLst/>
              <a:gdLst/>
              <a:ahLst/>
              <a:cxnLst/>
              <a:rect l="l" t="t" r="r" b="b"/>
              <a:pathLst>
                <a:path w="188" h="3185" extrusionOk="0">
                  <a:moveTo>
                    <a:pt x="1" y="107"/>
                  </a:moveTo>
                  <a:lnTo>
                    <a:pt x="1" y="3185"/>
                  </a:lnTo>
                  <a:lnTo>
                    <a:pt x="188" y="3078"/>
                  </a:lnTo>
                  <a:lnTo>
                    <a:pt x="188" y="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2695850" y="3232050"/>
              <a:ext cx="257175" cy="256050"/>
            </a:xfrm>
            <a:custGeom>
              <a:avLst/>
              <a:gdLst/>
              <a:ahLst/>
              <a:cxnLst/>
              <a:rect l="l" t="t" r="r" b="b"/>
              <a:pathLst>
                <a:path w="10287" h="10242" extrusionOk="0">
                  <a:moveTo>
                    <a:pt x="10287" y="10242"/>
                  </a:moveTo>
                  <a:lnTo>
                    <a:pt x="1" y="4389"/>
                  </a:lnTo>
                  <a:lnTo>
                    <a:pt x="1" y="0"/>
                  </a:lnTo>
                  <a:lnTo>
                    <a:pt x="10287" y="5852"/>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2695850" y="3040700"/>
              <a:ext cx="527500" cy="337675"/>
            </a:xfrm>
            <a:custGeom>
              <a:avLst/>
              <a:gdLst/>
              <a:ahLst/>
              <a:cxnLst/>
              <a:rect l="l" t="t" r="r" b="b"/>
              <a:pathLst>
                <a:path w="21100" h="13507" extrusionOk="0">
                  <a:moveTo>
                    <a:pt x="10287" y="13506"/>
                  </a:moveTo>
                  <a:lnTo>
                    <a:pt x="1" y="7654"/>
                  </a:lnTo>
                  <a:lnTo>
                    <a:pt x="10813" y="0"/>
                  </a:lnTo>
                  <a:lnTo>
                    <a:pt x="21099" y="5852"/>
                  </a:lnTo>
                  <a:close/>
                </a:path>
              </a:pathLst>
            </a:custGeom>
            <a:solidFill>
              <a:srgbClr val="55D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3009000" y="2775300"/>
              <a:ext cx="513200" cy="294175"/>
            </a:xfrm>
            <a:custGeom>
              <a:avLst/>
              <a:gdLst/>
              <a:ahLst/>
              <a:cxnLst/>
              <a:rect l="l" t="t" r="r" b="b"/>
              <a:pathLst>
                <a:path w="20528" h="11767" extrusionOk="0">
                  <a:moveTo>
                    <a:pt x="10286" y="11767"/>
                  </a:moveTo>
                  <a:lnTo>
                    <a:pt x="20527" y="5852"/>
                  </a:lnTo>
                  <a:lnTo>
                    <a:pt x="10241" y="0"/>
                  </a:lnTo>
                  <a:lnTo>
                    <a:pt x="0" y="591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3009000" y="2775300"/>
              <a:ext cx="513200" cy="147875"/>
            </a:xfrm>
            <a:custGeom>
              <a:avLst/>
              <a:gdLst/>
              <a:ahLst/>
              <a:cxnLst/>
              <a:rect l="l" t="t" r="r" b="b"/>
              <a:pathLst>
                <a:path w="20528" h="5915" extrusionOk="0">
                  <a:moveTo>
                    <a:pt x="20527" y="5852"/>
                  </a:moveTo>
                  <a:lnTo>
                    <a:pt x="0" y="5915"/>
                  </a:lnTo>
                  <a:lnTo>
                    <a:pt x="102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3108900" y="2980025"/>
              <a:ext cx="312275" cy="89450"/>
            </a:xfrm>
            <a:custGeom>
              <a:avLst/>
              <a:gdLst/>
              <a:ahLst/>
              <a:cxnLst/>
              <a:rect l="l" t="t" r="r" b="b"/>
              <a:pathLst>
                <a:path w="12491" h="3578" extrusionOk="0">
                  <a:moveTo>
                    <a:pt x="12490" y="1"/>
                  </a:moveTo>
                  <a:lnTo>
                    <a:pt x="1" y="1"/>
                  </a:lnTo>
                  <a:lnTo>
                    <a:pt x="6290" y="357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3147050" y="2820800"/>
              <a:ext cx="147000" cy="145875"/>
            </a:xfrm>
            <a:custGeom>
              <a:avLst/>
              <a:gdLst/>
              <a:ahLst/>
              <a:cxnLst/>
              <a:rect l="l" t="t" r="r" b="b"/>
              <a:pathLst>
                <a:path w="5880" h="5835" extrusionOk="0">
                  <a:moveTo>
                    <a:pt x="5879" y="5834"/>
                  </a:moveTo>
                  <a:lnTo>
                    <a:pt x="5014" y="5834"/>
                  </a:lnTo>
                  <a:lnTo>
                    <a:pt x="0" y="3105"/>
                  </a:lnTo>
                  <a:lnTo>
                    <a:pt x="179" y="1294"/>
                  </a:lnTo>
                  <a:lnTo>
                    <a:pt x="2222"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3179600" y="2853125"/>
              <a:ext cx="172875" cy="99950"/>
            </a:xfrm>
            <a:custGeom>
              <a:avLst/>
              <a:gdLst/>
              <a:ahLst/>
              <a:cxnLst/>
              <a:rect l="l" t="t" r="r" b="b"/>
              <a:pathLst>
                <a:path w="6915" h="3998" extrusionOk="0">
                  <a:moveTo>
                    <a:pt x="6914" y="2650"/>
                  </a:moveTo>
                  <a:lnTo>
                    <a:pt x="2338" y="1"/>
                  </a:lnTo>
                  <a:lnTo>
                    <a:pt x="1" y="1348"/>
                  </a:lnTo>
                  <a:lnTo>
                    <a:pt x="4577" y="3997"/>
                  </a:ln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3179600" y="2886800"/>
              <a:ext cx="114450" cy="79875"/>
            </a:xfrm>
            <a:custGeom>
              <a:avLst/>
              <a:gdLst/>
              <a:ahLst/>
              <a:cxnLst/>
              <a:rect l="l" t="t" r="r" b="b"/>
              <a:pathLst>
                <a:path w="4578" h="3195" extrusionOk="0">
                  <a:moveTo>
                    <a:pt x="1" y="1"/>
                  </a:moveTo>
                  <a:lnTo>
                    <a:pt x="1" y="545"/>
                  </a:lnTo>
                  <a:lnTo>
                    <a:pt x="4577" y="3194"/>
                  </a:lnTo>
                  <a:lnTo>
                    <a:pt x="4577" y="2650"/>
                  </a:lnTo>
                  <a:close/>
                </a:path>
              </a:pathLst>
            </a:custGeom>
            <a:solidFill>
              <a:srgbClr val="1A1A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3294025" y="2919375"/>
              <a:ext cx="58450" cy="47300"/>
            </a:xfrm>
            <a:custGeom>
              <a:avLst/>
              <a:gdLst/>
              <a:ahLst/>
              <a:cxnLst/>
              <a:rect l="l" t="t" r="r" b="b"/>
              <a:pathLst>
                <a:path w="2338" h="1892" extrusionOk="0">
                  <a:moveTo>
                    <a:pt x="2337" y="0"/>
                  </a:moveTo>
                  <a:lnTo>
                    <a:pt x="2337" y="544"/>
                  </a:lnTo>
                  <a:lnTo>
                    <a:pt x="0" y="1891"/>
                  </a:lnTo>
                  <a:lnTo>
                    <a:pt x="0" y="134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3294675" y="2869175"/>
              <a:ext cx="53350" cy="81450"/>
            </a:xfrm>
            <a:custGeom>
              <a:avLst/>
              <a:gdLst/>
              <a:ahLst/>
              <a:cxnLst/>
              <a:rect l="l" t="t" r="r" b="b"/>
              <a:pathLst>
                <a:path w="2134" h="3258" extrusionOk="0">
                  <a:moveTo>
                    <a:pt x="1" y="3257"/>
                  </a:moveTo>
                  <a:lnTo>
                    <a:pt x="2133" y="2026"/>
                  </a:lnTo>
                  <a:lnTo>
                    <a:pt x="1669" y="1"/>
                  </a:lnTo>
                  <a:lnTo>
                    <a:pt x="465" y="70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3197000" y="2806525"/>
              <a:ext cx="139425" cy="80300"/>
            </a:xfrm>
            <a:custGeom>
              <a:avLst/>
              <a:gdLst/>
              <a:ahLst/>
              <a:cxnLst/>
              <a:rect l="l" t="t" r="r" b="b"/>
              <a:pathLst>
                <a:path w="5577" h="3212" extrusionOk="0">
                  <a:moveTo>
                    <a:pt x="1" y="705"/>
                  </a:moveTo>
                  <a:lnTo>
                    <a:pt x="4372" y="3212"/>
                  </a:lnTo>
                  <a:lnTo>
                    <a:pt x="5576" y="2507"/>
                  </a:lnTo>
                  <a:lnTo>
                    <a:pt x="1205" y="0"/>
                  </a:ln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3185400" y="2824125"/>
              <a:ext cx="120900" cy="126500"/>
            </a:xfrm>
            <a:custGeom>
              <a:avLst/>
              <a:gdLst/>
              <a:ahLst/>
              <a:cxnLst/>
              <a:rect l="l" t="t" r="r" b="b"/>
              <a:pathLst>
                <a:path w="4836" h="5060" extrusionOk="0">
                  <a:moveTo>
                    <a:pt x="1" y="2552"/>
                  </a:moveTo>
                  <a:lnTo>
                    <a:pt x="4372" y="5059"/>
                  </a:lnTo>
                  <a:lnTo>
                    <a:pt x="4836" y="2508"/>
                  </a:lnTo>
                  <a:lnTo>
                    <a:pt x="465" y="1"/>
                  </a:lnTo>
                  <a:close/>
                </a:path>
              </a:pathLst>
            </a:custGeom>
            <a:solidFill>
              <a:srgbClr val="1A1A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3197000" y="2824125"/>
              <a:ext cx="109300" cy="104400"/>
            </a:xfrm>
            <a:custGeom>
              <a:avLst/>
              <a:gdLst/>
              <a:ahLst/>
              <a:cxnLst/>
              <a:rect l="l" t="t" r="r" b="b"/>
              <a:pathLst>
                <a:path w="4372" h="4176" extrusionOk="0">
                  <a:moveTo>
                    <a:pt x="4372" y="2508"/>
                  </a:moveTo>
                  <a:lnTo>
                    <a:pt x="3480" y="4176"/>
                  </a:lnTo>
                  <a:lnTo>
                    <a:pt x="1" y="2142"/>
                  </a:lnTo>
                  <a:lnTo>
                    <a:pt x="1" y="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2983350" y="2943225"/>
              <a:ext cx="95475" cy="90575"/>
            </a:xfrm>
            <a:custGeom>
              <a:avLst/>
              <a:gdLst/>
              <a:ahLst/>
              <a:cxnLst/>
              <a:rect l="l" t="t" r="r" b="b"/>
              <a:pathLst>
                <a:path w="3819" h="3623" extrusionOk="0">
                  <a:moveTo>
                    <a:pt x="0" y="3623"/>
                  </a:moveTo>
                  <a:lnTo>
                    <a:pt x="3818" y="1419"/>
                  </a:lnTo>
                  <a:lnTo>
                    <a:pt x="1320"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3101325" y="3012800"/>
              <a:ext cx="13850" cy="14750"/>
            </a:xfrm>
            <a:custGeom>
              <a:avLst/>
              <a:gdLst/>
              <a:ahLst/>
              <a:cxnLst/>
              <a:rect l="l" t="t" r="r" b="b"/>
              <a:pathLst>
                <a:path w="554" h="590" extrusionOk="0">
                  <a:moveTo>
                    <a:pt x="36" y="349"/>
                  </a:moveTo>
                  <a:lnTo>
                    <a:pt x="411" y="572"/>
                  </a:lnTo>
                  <a:cubicBezTo>
                    <a:pt x="446" y="590"/>
                    <a:pt x="482" y="572"/>
                    <a:pt x="500" y="536"/>
                  </a:cubicBezTo>
                  <a:lnTo>
                    <a:pt x="545" y="394"/>
                  </a:lnTo>
                  <a:cubicBezTo>
                    <a:pt x="553" y="367"/>
                    <a:pt x="545" y="340"/>
                    <a:pt x="518" y="322"/>
                  </a:cubicBezTo>
                  <a:lnTo>
                    <a:pt x="357" y="233"/>
                  </a:lnTo>
                  <a:lnTo>
                    <a:pt x="455" y="28"/>
                  </a:lnTo>
                  <a:lnTo>
                    <a:pt x="393" y="1"/>
                  </a:lnTo>
                  <a:lnTo>
                    <a:pt x="304" y="197"/>
                  </a:lnTo>
                  <a:lnTo>
                    <a:pt x="143" y="99"/>
                  </a:lnTo>
                  <a:cubicBezTo>
                    <a:pt x="107" y="81"/>
                    <a:pt x="72" y="99"/>
                    <a:pt x="54" y="135"/>
                  </a:cubicBezTo>
                  <a:lnTo>
                    <a:pt x="9" y="286"/>
                  </a:lnTo>
                  <a:cubicBezTo>
                    <a:pt x="0" y="313"/>
                    <a:pt x="9" y="340"/>
                    <a:pt x="36" y="349"/>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2982675" y="3025750"/>
              <a:ext cx="238650" cy="141200"/>
            </a:xfrm>
            <a:custGeom>
              <a:avLst/>
              <a:gdLst/>
              <a:ahLst/>
              <a:cxnLst/>
              <a:rect l="l" t="t" r="r" b="b"/>
              <a:pathLst>
                <a:path w="9546" h="5648" extrusionOk="0">
                  <a:moveTo>
                    <a:pt x="0" y="348"/>
                  </a:moveTo>
                  <a:lnTo>
                    <a:pt x="589" y="0"/>
                  </a:lnTo>
                  <a:lnTo>
                    <a:pt x="9546" y="5068"/>
                  </a:lnTo>
                  <a:lnTo>
                    <a:pt x="9332" y="564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3044225" y="3069450"/>
              <a:ext cx="194950" cy="97500"/>
            </a:xfrm>
            <a:custGeom>
              <a:avLst/>
              <a:gdLst/>
              <a:ahLst/>
              <a:cxnLst/>
              <a:rect l="l" t="t" r="r" b="b"/>
              <a:pathLst>
                <a:path w="7798" h="3900" extrusionOk="0">
                  <a:moveTo>
                    <a:pt x="7798" y="1339"/>
                  </a:moveTo>
                  <a:lnTo>
                    <a:pt x="1" y="1"/>
                  </a:lnTo>
                  <a:lnTo>
                    <a:pt x="6870" y="389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2983125" y="2943225"/>
              <a:ext cx="266100" cy="132500"/>
            </a:xfrm>
            <a:custGeom>
              <a:avLst/>
              <a:gdLst/>
              <a:ahLst/>
              <a:cxnLst/>
              <a:rect l="l" t="t" r="r" b="b"/>
              <a:pathLst>
                <a:path w="10644" h="5300" extrusionOk="0">
                  <a:moveTo>
                    <a:pt x="10643" y="5300"/>
                  </a:moveTo>
                  <a:lnTo>
                    <a:pt x="0" y="3649"/>
                  </a:lnTo>
                  <a:lnTo>
                    <a:pt x="13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3098650" y="3003450"/>
              <a:ext cx="35025" cy="35700"/>
            </a:xfrm>
            <a:custGeom>
              <a:avLst/>
              <a:gdLst/>
              <a:ahLst/>
              <a:cxnLst/>
              <a:rect l="l" t="t" r="r" b="b"/>
              <a:pathLst>
                <a:path w="1401" h="1428" extrusionOk="0">
                  <a:moveTo>
                    <a:pt x="90" y="821"/>
                  </a:moveTo>
                  <a:lnTo>
                    <a:pt x="1053" y="1383"/>
                  </a:lnTo>
                  <a:cubicBezTo>
                    <a:pt x="1133" y="1428"/>
                    <a:pt x="1231" y="1392"/>
                    <a:pt x="1258" y="1303"/>
                  </a:cubicBezTo>
                  <a:lnTo>
                    <a:pt x="1383" y="928"/>
                  </a:lnTo>
                  <a:cubicBezTo>
                    <a:pt x="1401" y="866"/>
                    <a:pt x="1374" y="794"/>
                    <a:pt x="1312" y="759"/>
                  </a:cubicBezTo>
                  <a:lnTo>
                    <a:pt x="910" y="518"/>
                  </a:lnTo>
                  <a:lnTo>
                    <a:pt x="1107" y="81"/>
                  </a:lnTo>
                  <a:lnTo>
                    <a:pt x="964" y="0"/>
                  </a:lnTo>
                  <a:lnTo>
                    <a:pt x="768" y="429"/>
                  </a:lnTo>
                  <a:lnTo>
                    <a:pt x="357" y="188"/>
                  </a:lnTo>
                  <a:cubicBezTo>
                    <a:pt x="277" y="143"/>
                    <a:pt x="170" y="179"/>
                    <a:pt x="143" y="268"/>
                  </a:cubicBezTo>
                  <a:lnTo>
                    <a:pt x="18" y="652"/>
                  </a:lnTo>
                  <a:cubicBezTo>
                    <a:pt x="0" y="714"/>
                    <a:pt x="27" y="785"/>
                    <a:pt x="90" y="82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3249400" y="3165575"/>
              <a:ext cx="33275" cy="47975"/>
            </a:xfrm>
            <a:custGeom>
              <a:avLst/>
              <a:gdLst/>
              <a:ahLst/>
              <a:cxnLst/>
              <a:rect l="l" t="t" r="r" b="b"/>
              <a:pathLst>
                <a:path w="1331" h="1919" extrusionOk="0">
                  <a:moveTo>
                    <a:pt x="840" y="1919"/>
                  </a:moveTo>
                  <a:cubicBezTo>
                    <a:pt x="920" y="1919"/>
                    <a:pt x="1000" y="1901"/>
                    <a:pt x="1080" y="1856"/>
                  </a:cubicBezTo>
                  <a:cubicBezTo>
                    <a:pt x="1232" y="1767"/>
                    <a:pt x="1330" y="1607"/>
                    <a:pt x="1330" y="1428"/>
                  </a:cubicBezTo>
                  <a:lnTo>
                    <a:pt x="1330" y="188"/>
                  </a:lnTo>
                  <a:cubicBezTo>
                    <a:pt x="1330" y="90"/>
                    <a:pt x="1250" y="1"/>
                    <a:pt x="1143" y="1"/>
                  </a:cubicBezTo>
                  <a:cubicBezTo>
                    <a:pt x="1036" y="1"/>
                    <a:pt x="947" y="90"/>
                    <a:pt x="947" y="188"/>
                  </a:cubicBezTo>
                  <a:lnTo>
                    <a:pt x="947" y="1428"/>
                  </a:lnTo>
                  <a:cubicBezTo>
                    <a:pt x="947" y="1482"/>
                    <a:pt x="911" y="1509"/>
                    <a:pt x="893" y="1526"/>
                  </a:cubicBezTo>
                  <a:cubicBezTo>
                    <a:pt x="875" y="1535"/>
                    <a:pt x="831" y="1553"/>
                    <a:pt x="777" y="1517"/>
                  </a:cubicBezTo>
                  <a:lnTo>
                    <a:pt x="322" y="1214"/>
                  </a:lnTo>
                  <a:cubicBezTo>
                    <a:pt x="233" y="1161"/>
                    <a:pt x="117" y="1187"/>
                    <a:pt x="54" y="1277"/>
                  </a:cubicBezTo>
                  <a:cubicBezTo>
                    <a:pt x="1" y="1366"/>
                    <a:pt x="28" y="1482"/>
                    <a:pt x="117" y="1535"/>
                  </a:cubicBezTo>
                  <a:lnTo>
                    <a:pt x="581" y="1839"/>
                  </a:lnTo>
                  <a:cubicBezTo>
                    <a:pt x="661" y="1892"/>
                    <a:pt x="750" y="1919"/>
                    <a:pt x="840" y="1919"/>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3257450" y="3154650"/>
              <a:ext cx="50650" cy="46875"/>
            </a:xfrm>
            <a:custGeom>
              <a:avLst/>
              <a:gdLst/>
              <a:ahLst/>
              <a:cxnLst/>
              <a:rect l="l" t="t" r="r" b="b"/>
              <a:pathLst>
                <a:path w="2026" h="1875" extrusionOk="0">
                  <a:moveTo>
                    <a:pt x="259" y="964"/>
                  </a:moveTo>
                  <a:cubicBezTo>
                    <a:pt x="259" y="973"/>
                    <a:pt x="259" y="973"/>
                    <a:pt x="259" y="973"/>
                  </a:cubicBezTo>
                  <a:cubicBezTo>
                    <a:pt x="455" y="1089"/>
                    <a:pt x="651" y="1196"/>
                    <a:pt x="848" y="1312"/>
                  </a:cubicBezTo>
                  <a:cubicBezTo>
                    <a:pt x="964" y="1375"/>
                    <a:pt x="1080" y="1437"/>
                    <a:pt x="1196" y="1508"/>
                  </a:cubicBezTo>
                  <a:cubicBezTo>
                    <a:pt x="1222" y="1526"/>
                    <a:pt x="1258" y="1553"/>
                    <a:pt x="1276" y="1589"/>
                  </a:cubicBezTo>
                  <a:cubicBezTo>
                    <a:pt x="1294" y="1607"/>
                    <a:pt x="1303" y="1633"/>
                    <a:pt x="1320" y="1660"/>
                  </a:cubicBezTo>
                  <a:cubicBezTo>
                    <a:pt x="1356" y="1714"/>
                    <a:pt x="1427" y="1758"/>
                    <a:pt x="1490" y="1785"/>
                  </a:cubicBezTo>
                  <a:cubicBezTo>
                    <a:pt x="1722" y="1874"/>
                    <a:pt x="1918" y="1651"/>
                    <a:pt x="1972" y="1446"/>
                  </a:cubicBezTo>
                  <a:cubicBezTo>
                    <a:pt x="2025" y="1178"/>
                    <a:pt x="1927" y="866"/>
                    <a:pt x="1722" y="688"/>
                  </a:cubicBezTo>
                  <a:cubicBezTo>
                    <a:pt x="1535" y="518"/>
                    <a:pt x="1320" y="393"/>
                    <a:pt x="1097" y="277"/>
                  </a:cubicBezTo>
                  <a:cubicBezTo>
                    <a:pt x="865" y="143"/>
                    <a:pt x="616" y="1"/>
                    <a:pt x="339" y="81"/>
                  </a:cubicBezTo>
                  <a:cubicBezTo>
                    <a:pt x="214" y="117"/>
                    <a:pt x="98" y="206"/>
                    <a:pt x="36" y="322"/>
                  </a:cubicBezTo>
                  <a:cubicBezTo>
                    <a:pt x="0" y="384"/>
                    <a:pt x="9" y="420"/>
                    <a:pt x="36" y="482"/>
                  </a:cubicBezTo>
                  <a:cubicBezTo>
                    <a:pt x="63" y="545"/>
                    <a:pt x="89" y="598"/>
                    <a:pt x="98" y="670"/>
                  </a:cubicBezTo>
                  <a:cubicBezTo>
                    <a:pt x="107" y="723"/>
                    <a:pt x="89" y="759"/>
                    <a:pt x="116" y="821"/>
                  </a:cubicBezTo>
                  <a:cubicBezTo>
                    <a:pt x="143" y="884"/>
                    <a:pt x="196" y="937"/>
                    <a:pt x="259" y="964"/>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3255200" y="3154650"/>
              <a:ext cx="47750" cy="50000"/>
            </a:xfrm>
            <a:custGeom>
              <a:avLst/>
              <a:gdLst/>
              <a:ahLst/>
              <a:cxnLst/>
              <a:rect l="l" t="t" r="r" b="b"/>
              <a:pathLst>
                <a:path w="1910" h="2000" extrusionOk="0">
                  <a:moveTo>
                    <a:pt x="206" y="1080"/>
                  </a:moveTo>
                  <a:cubicBezTo>
                    <a:pt x="286" y="1143"/>
                    <a:pt x="376" y="1196"/>
                    <a:pt x="474" y="1250"/>
                  </a:cubicBezTo>
                  <a:cubicBezTo>
                    <a:pt x="643" y="1348"/>
                    <a:pt x="813" y="1446"/>
                    <a:pt x="982" y="1544"/>
                  </a:cubicBezTo>
                  <a:cubicBezTo>
                    <a:pt x="1187" y="1660"/>
                    <a:pt x="1598" y="1999"/>
                    <a:pt x="1812" y="1705"/>
                  </a:cubicBezTo>
                  <a:cubicBezTo>
                    <a:pt x="1910" y="1571"/>
                    <a:pt x="1892" y="1348"/>
                    <a:pt x="1848" y="1196"/>
                  </a:cubicBezTo>
                  <a:cubicBezTo>
                    <a:pt x="1812" y="1053"/>
                    <a:pt x="1723" y="929"/>
                    <a:pt x="1625" y="813"/>
                  </a:cubicBezTo>
                  <a:cubicBezTo>
                    <a:pt x="1544" y="732"/>
                    <a:pt x="1410" y="679"/>
                    <a:pt x="1303" y="616"/>
                  </a:cubicBezTo>
                  <a:cubicBezTo>
                    <a:pt x="1178" y="545"/>
                    <a:pt x="1045" y="465"/>
                    <a:pt x="920" y="393"/>
                  </a:cubicBezTo>
                  <a:cubicBezTo>
                    <a:pt x="697" y="268"/>
                    <a:pt x="411" y="1"/>
                    <a:pt x="153" y="197"/>
                  </a:cubicBezTo>
                  <a:cubicBezTo>
                    <a:pt x="46" y="277"/>
                    <a:pt x="19" y="411"/>
                    <a:pt x="19" y="545"/>
                  </a:cubicBezTo>
                  <a:cubicBezTo>
                    <a:pt x="10" y="679"/>
                    <a:pt x="1" y="839"/>
                    <a:pt x="90" y="955"/>
                  </a:cubicBezTo>
                  <a:cubicBezTo>
                    <a:pt x="117" y="1000"/>
                    <a:pt x="161" y="1044"/>
                    <a:pt x="206" y="10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2755400" y="3061425"/>
              <a:ext cx="431800" cy="286850"/>
            </a:xfrm>
            <a:custGeom>
              <a:avLst/>
              <a:gdLst/>
              <a:ahLst/>
              <a:cxnLst/>
              <a:rect l="l" t="t" r="r" b="b"/>
              <a:pathLst>
                <a:path w="17272" h="11474" extrusionOk="0">
                  <a:moveTo>
                    <a:pt x="17272" y="4203"/>
                  </a:moveTo>
                  <a:lnTo>
                    <a:pt x="5773" y="11473"/>
                  </a:lnTo>
                  <a:lnTo>
                    <a:pt x="1" y="8181"/>
                  </a:lnTo>
                  <a:lnTo>
                    <a:pt x="9885" y="1"/>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2750500" y="3058525"/>
              <a:ext cx="431575" cy="286850"/>
            </a:xfrm>
            <a:custGeom>
              <a:avLst/>
              <a:gdLst/>
              <a:ahLst/>
              <a:cxnLst/>
              <a:rect l="l" t="t" r="r" b="b"/>
              <a:pathLst>
                <a:path w="17263" h="11474" extrusionOk="0">
                  <a:moveTo>
                    <a:pt x="17263" y="4203"/>
                  </a:moveTo>
                  <a:lnTo>
                    <a:pt x="5772" y="11473"/>
                  </a:lnTo>
                  <a:lnTo>
                    <a:pt x="1" y="8181"/>
                  </a:lnTo>
                  <a:lnTo>
                    <a:pt x="98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2822100" y="3107600"/>
              <a:ext cx="265875" cy="198950"/>
            </a:xfrm>
            <a:custGeom>
              <a:avLst/>
              <a:gdLst/>
              <a:ahLst/>
              <a:cxnLst/>
              <a:rect l="l" t="t" r="r" b="b"/>
              <a:pathLst>
                <a:path w="10635" h="7958" extrusionOk="0">
                  <a:moveTo>
                    <a:pt x="179" y="7958"/>
                  </a:moveTo>
                  <a:lnTo>
                    <a:pt x="10634" y="99"/>
                  </a:lnTo>
                  <a:lnTo>
                    <a:pt x="10465" y="0"/>
                  </a:lnTo>
                  <a:lnTo>
                    <a:pt x="0" y="7851"/>
                  </a:lnTo>
                  <a:close/>
                </a:path>
              </a:pathLst>
            </a:custGeom>
            <a:solidFill>
              <a:srgbClr val="55D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3152850" y="3161350"/>
              <a:ext cx="12725" cy="10725"/>
            </a:xfrm>
            <a:custGeom>
              <a:avLst/>
              <a:gdLst/>
              <a:ahLst/>
              <a:cxnLst/>
              <a:rect l="l" t="t" r="r" b="b"/>
              <a:pathLst>
                <a:path w="509" h="429" extrusionOk="0">
                  <a:moveTo>
                    <a:pt x="0" y="393"/>
                  </a:moveTo>
                  <a:lnTo>
                    <a:pt x="437" y="0"/>
                  </a:lnTo>
                  <a:lnTo>
                    <a:pt x="509" y="45"/>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3148600" y="3158900"/>
              <a:ext cx="12750" cy="10725"/>
            </a:xfrm>
            <a:custGeom>
              <a:avLst/>
              <a:gdLst/>
              <a:ahLst/>
              <a:cxnLst/>
              <a:rect l="l" t="t" r="r" b="b"/>
              <a:pathLst>
                <a:path w="510" h="429" extrusionOk="0">
                  <a:moveTo>
                    <a:pt x="1" y="393"/>
                  </a:moveTo>
                  <a:lnTo>
                    <a:pt x="438" y="0"/>
                  </a:lnTo>
                  <a:lnTo>
                    <a:pt x="509" y="45"/>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3144375" y="3156450"/>
              <a:ext cx="12725" cy="10950"/>
            </a:xfrm>
            <a:custGeom>
              <a:avLst/>
              <a:gdLst/>
              <a:ahLst/>
              <a:cxnLst/>
              <a:rect l="l" t="t" r="r" b="b"/>
              <a:pathLst>
                <a:path w="509" h="438" extrusionOk="0">
                  <a:moveTo>
                    <a:pt x="0" y="393"/>
                  </a:moveTo>
                  <a:lnTo>
                    <a:pt x="446" y="0"/>
                  </a:lnTo>
                  <a:lnTo>
                    <a:pt x="509" y="45"/>
                  </a:lnTo>
                  <a:lnTo>
                    <a:pt x="72" y="43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3140125" y="3153975"/>
              <a:ext cx="12750" cy="10975"/>
            </a:xfrm>
            <a:custGeom>
              <a:avLst/>
              <a:gdLst/>
              <a:ahLst/>
              <a:cxnLst/>
              <a:rect l="l" t="t" r="r" b="b"/>
              <a:pathLst>
                <a:path w="510" h="439" extrusionOk="0">
                  <a:moveTo>
                    <a:pt x="1" y="393"/>
                  </a:moveTo>
                  <a:lnTo>
                    <a:pt x="447" y="1"/>
                  </a:lnTo>
                  <a:lnTo>
                    <a:pt x="509" y="46"/>
                  </a:lnTo>
                  <a:lnTo>
                    <a:pt x="72" y="43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3135900" y="3151750"/>
              <a:ext cx="12725" cy="10725"/>
            </a:xfrm>
            <a:custGeom>
              <a:avLst/>
              <a:gdLst/>
              <a:ahLst/>
              <a:cxnLst/>
              <a:rect l="l" t="t" r="r" b="b"/>
              <a:pathLst>
                <a:path w="509" h="429" extrusionOk="0">
                  <a:moveTo>
                    <a:pt x="0" y="384"/>
                  </a:moveTo>
                  <a:lnTo>
                    <a:pt x="446" y="1"/>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3131650" y="3149300"/>
              <a:ext cx="12750" cy="10725"/>
            </a:xfrm>
            <a:custGeom>
              <a:avLst/>
              <a:gdLst/>
              <a:ahLst/>
              <a:cxnLst/>
              <a:rect l="l" t="t" r="r" b="b"/>
              <a:pathLst>
                <a:path w="510" h="429" extrusionOk="0">
                  <a:moveTo>
                    <a:pt x="1" y="384"/>
                  </a:moveTo>
                  <a:lnTo>
                    <a:pt x="447" y="1"/>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3127425" y="3146850"/>
              <a:ext cx="12725" cy="10725"/>
            </a:xfrm>
            <a:custGeom>
              <a:avLst/>
              <a:gdLst/>
              <a:ahLst/>
              <a:cxnLst/>
              <a:rect l="l" t="t" r="r" b="b"/>
              <a:pathLst>
                <a:path w="509" h="429" extrusionOk="0">
                  <a:moveTo>
                    <a:pt x="0" y="393"/>
                  </a:moveTo>
                  <a:lnTo>
                    <a:pt x="446" y="0"/>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3123175" y="3144400"/>
              <a:ext cx="12750" cy="10725"/>
            </a:xfrm>
            <a:custGeom>
              <a:avLst/>
              <a:gdLst/>
              <a:ahLst/>
              <a:cxnLst/>
              <a:rect l="l" t="t" r="r" b="b"/>
              <a:pathLst>
                <a:path w="510" h="429" extrusionOk="0">
                  <a:moveTo>
                    <a:pt x="1" y="393"/>
                  </a:moveTo>
                  <a:lnTo>
                    <a:pt x="447" y="0"/>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3118950" y="3141950"/>
              <a:ext cx="12725" cy="10725"/>
            </a:xfrm>
            <a:custGeom>
              <a:avLst/>
              <a:gdLst/>
              <a:ahLst/>
              <a:cxnLst/>
              <a:rect l="l" t="t" r="r" b="b"/>
              <a:pathLst>
                <a:path w="509" h="429" extrusionOk="0">
                  <a:moveTo>
                    <a:pt x="0" y="393"/>
                  </a:moveTo>
                  <a:lnTo>
                    <a:pt x="446" y="0"/>
                  </a:lnTo>
                  <a:lnTo>
                    <a:pt x="509" y="36"/>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3114700" y="3139500"/>
              <a:ext cx="12750" cy="10725"/>
            </a:xfrm>
            <a:custGeom>
              <a:avLst/>
              <a:gdLst/>
              <a:ahLst/>
              <a:cxnLst/>
              <a:rect l="l" t="t" r="r" b="b"/>
              <a:pathLst>
                <a:path w="510" h="429" extrusionOk="0">
                  <a:moveTo>
                    <a:pt x="1" y="393"/>
                  </a:moveTo>
                  <a:lnTo>
                    <a:pt x="447" y="0"/>
                  </a:lnTo>
                  <a:lnTo>
                    <a:pt x="509" y="45"/>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3110475" y="3137025"/>
              <a:ext cx="12725" cy="10750"/>
            </a:xfrm>
            <a:custGeom>
              <a:avLst/>
              <a:gdLst/>
              <a:ahLst/>
              <a:cxnLst/>
              <a:rect l="l" t="t" r="r" b="b"/>
              <a:pathLst>
                <a:path w="509" h="430" extrusionOk="0">
                  <a:moveTo>
                    <a:pt x="0" y="393"/>
                  </a:moveTo>
                  <a:lnTo>
                    <a:pt x="446" y="1"/>
                  </a:lnTo>
                  <a:lnTo>
                    <a:pt x="509" y="4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3106225" y="3134575"/>
              <a:ext cx="12750" cy="10750"/>
            </a:xfrm>
            <a:custGeom>
              <a:avLst/>
              <a:gdLst/>
              <a:ahLst/>
              <a:cxnLst/>
              <a:rect l="l" t="t" r="r" b="b"/>
              <a:pathLst>
                <a:path w="510" h="430" extrusionOk="0">
                  <a:moveTo>
                    <a:pt x="1" y="393"/>
                  </a:moveTo>
                  <a:lnTo>
                    <a:pt x="447" y="1"/>
                  </a:lnTo>
                  <a:lnTo>
                    <a:pt x="509" y="45"/>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3102000" y="3132125"/>
              <a:ext cx="12725" cy="10950"/>
            </a:xfrm>
            <a:custGeom>
              <a:avLst/>
              <a:gdLst/>
              <a:ahLst/>
              <a:cxnLst/>
              <a:rect l="l" t="t" r="r" b="b"/>
              <a:pathLst>
                <a:path w="509" h="438" extrusionOk="0">
                  <a:moveTo>
                    <a:pt x="0" y="393"/>
                  </a:moveTo>
                  <a:lnTo>
                    <a:pt x="446" y="1"/>
                  </a:lnTo>
                  <a:lnTo>
                    <a:pt x="509" y="45"/>
                  </a:lnTo>
                  <a:lnTo>
                    <a:pt x="72" y="43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3097750" y="3129900"/>
              <a:ext cx="12750" cy="10725"/>
            </a:xfrm>
            <a:custGeom>
              <a:avLst/>
              <a:gdLst/>
              <a:ahLst/>
              <a:cxnLst/>
              <a:rect l="l" t="t" r="r" b="b"/>
              <a:pathLst>
                <a:path w="510" h="429" extrusionOk="0">
                  <a:moveTo>
                    <a:pt x="1" y="384"/>
                  </a:moveTo>
                  <a:lnTo>
                    <a:pt x="447" y="1"/>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3093525" y="3127450"/>
              <a:ext cx="12725" cy="10725"/>
            </a:xfrm>
            <a:custGeom>
              <a:avLst/>
              <a:gdLst/>
              <a:ahLst/>
              <a:cxnLst/>
              <a:rect l="l" t="t" r="r" b="b"/>
              <a:pathLst>
                <a:path w="509" h="429" extrusionOk="0">
                  <a:moveTo>
                    <a:pt x="0" y="384"/>
                  </a:moveTo>
                  <a:lnTo>
                    <a:pt x="446" y="0"/>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a:off x="3089275" y="3125000"/>
              <a:ext cx="12750" cy="10725"/>
            </a:xfrm>
            <a:custGeom>
              <a:avLst/>
              <a:gdLst/>
              <a:ahLst/>
              <a:cxnLst/>
              <a:rect l="l" t="t" r="r" b="b"/>
              <a:pathLst>
                <a:path w="510" h="429" extrusionOk="0">
                  <a:moveTo>
                    <a:pt x="1" y="384"/>
                  </a:moveTo>
                  <a:lnTo>
                    <a:pt x="447" y="0"/>
                  </a:lnTo>
                  <a:lnTo>
                    <a:pt x="509" y="36"/>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a:off x="3085050" y="3122550"/>
              <a:ext cx="12725" cy="10725"/>
            </a:xfrm>
            <a:custGeom>
              <a:avLst/>
              <a:gdLst/>
              <a:ahLst/>
              <a:cxnLst/>
              <a:rect l="l" t="t" r="r" b="b"/>
              <a:pathLst>
                <a:path w="509" h="429" extrusionOk="0">
                  <a:moveTo>
                    <a:pt x="0" y="393"/>
                  </a:moveTo>
                  <a:lnTo>
                    <a:pt x="446" y="0"/>
                  </a:lnTo>
                  <a:lnTo>
                    <a:pt x="509" y="36"/>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a:off x="3080800" y="3120075"/>
              <a:ext cx="12750" cy="10750"/>
            </a:xfrm>
            <a:custGeom>
              <a:avLst/>
              <a:gdLst/>
              <a:ahLst/>
              <a:cxnLst/>
              <a:rect l="l" t="t" r="r" b="b"/>
              <a:pathLst>
                <a:path w="510" h="430" extrusionOk="0">
                  <a:moveTo>
                    <a:pt x="1" y="394"/>
                  </a:moveTo>
                  <a:lnTo>
                    <a:pt x="447" y="1"/>
                  </a:lnTo>
                  <a:lnTo>
                    <a:pt x="509" y="37"/>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3060725" y="3107375"/>
              <a:ext cx="12750" cy="10950"/>
            </a:xfrm>
            <a:custGeom>
              <a:avLst/>
              <a:gdLst/>
              <a:ahLst/>
              <a:cxnLst/>
              <a:rect l="l" t="t" r="r" b="b"/>
              <a:pathLst>
                <a:path w="510" h="438" extrusionOk="0">
                  <a:moveTo>
                    <a:pt x="1" y="393"/>
                  </a:moveTo>
                  <a:lnTo>
                    <a:pt x="438" y="0"/>
                  </a:lnTo>
                  <a:lnTo>
                    <a:pt x="509" y="45"/>
                  </a:lnTo>
                  <a:lnTo>
                    <a:pt x="72" y="43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3056500" y="3105150"/>
              <a:ext cx="12725" cy="10725"/>
            </a:xfrm>
            <a:custGeom>
              <a:avLst/>
              <a:gdLst/>
              <a:ahLst/>
              <a:cxnLst/>
              <a:rect l="l" t="t" r="r" b="b"/>
              <a:pathLst>
                <a:path w="509" h="429" extrusionOk="0">
                  <a:moveTo>
                    <a:pt x="0" y="384"/>
                  </a:moveTo>
                  <a:lnTo>
                    <a:pt x="437" y="0"/>
                  </a:lnTo>
                  <a:lnTo>
                    <a:pt x="509" y="36"/>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a:off x="3052250" y="3102700"/>
              <a:ext cx="12750" cy="10725"/>
            </a:xfrm>
            <a:custGeom>
              <a:avLst/>
              <a:gdLst/>
              <a:ahLst/>
              <a:cxnLst/>
              <a:rect l="l" t="t" r="r" b="b"/>
              <a:pathLst>
                <a:path w="510" h="429" extrusionOk="0">
                  <a:moveTo>
                    <a:pt x="1" y="384"/>
                  </a:moveTo>
                  <a:lnTo>
                    <a:pt x="438" y="0"/>
                  </a:lnTo>
                  <a:lnTo>
                    <a:pt x="509" y="36"/>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5"/>
            <p:cNvSpPr/>
            <p:nvPr/>
          </p:nvSpPr>
          <p:spPr>
            <a:xfrm>
              <a:off x="3048025" y="3100250"/>
              <a:ext cx="12725" cy="10725"/>
            </a:xfrm>
            <a:custGeom>
              <a:avLst/>
              <a:gdLst/>
              <a:ahLst/>
              <a:cxnLst/>
              <a:rect l="l" t="t" r="r" b="b"/>
              <a:pathLst>
                <a:path w="509" h="429" extrusionOk="0">
                  <a:moveTo>
                    <a:pt x="0" y="384"/>
                  </a:moveTo>
                  <a:lnTo>
                    <a:pt x="437" y="0"/>
                  </a:lnTo>
                  <a:lnTo>
                    <a:pt x="509" y="36"/>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5"/>
            <p:cNvSpPr/>
            <p:nvPr/>
          </p:nvSpPr>
          <p:spPr>
            <a:xfrm>
              <a:off x="3043775" y="3097775"/>
              <a:ext cx="12750" cy="10750"/>
            </a:xfrm>
            <a:custGeom>
              <a:avLst/>
              <a:gdLst/>
              <a:ahLst/>
              <a:cxnLst/>
              <a:rect l="l" t="t" r="r" b="b"/>
              <a:pathLst>
                <a:path w="510" h="430" extrusionOk="0">
                  <a:moveTo>
                    <a:pt x="1" y="393"/>
                  </a:moveTo>
                  <a:lnTo>
                    <a:pt x="438" y="1"/>
                  </a:lnTo>
                  <a:lnTo>
                    <a:pt x="509" y="37"/>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3039550" y="3095325"/>
              <a:ext cx="12725" cy="10725"/>
            </a:xfrm>
            <a:custGeom>
              <a:avLst/>
              <a:gdLst/>
              <a:ahLst/>
              <a:cxnLst/>
              <a:rect l="l" t="t" r="r" b="b"/>
              <a:pathLst>
                <a:path w="509" h="429" extrusionOk="0">
                  <a:moveTo>
                    <a:pt x="0" y="393"/>
                  </a:moveTo>
                  <a:lnTo>
                    <a:pt x="437" y="1"/>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a:off x="3035300" y="3092875"/>
              <a:ext cx="12750" cy="10725"/>
            </a:xfrm>
            <a:custGeom>
              <a:avLst/>
              <a:gdLst/>
              <a:ahLst/>
              <a:cxnLst/>
              <a:rect l="l" t="t" r="r" b="b"/>
              <a:pathLst>
                <a:path w="510" h="429" extrusionOk="0">
                  <a:moveTo>
                    <a:pt x="1" y="393"/>
                  </a:moveTo>
                  <a:lnTo>
                    <a:pt x="438" y="1"/>
                  </a:lnTo>
                  <a:lnTo>
                    <a:pt x="509" y="45"/>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a:off x="3031075" y="3090425"/>
              <a:ext cx="12725" cy="10725"/>
            </a:xfrm>
            <a:custGeom>
              <a:avLst/>
              <a:gdLst/>
              <a:ahLst/>
              <a:cxnLst/>
              <a:rect l="l" t="t" r="r" b="b"/>
              <a:pathLst>
                <a:path w="509" h="429" extrusionOk="0">
                  <a:moveTo>
                    <a:pt x="0" y="393"/>
                  </a:moveTo>
                  <a:lnTo>
                    <a:pt x="446" y="0"/>
                  </a:lnTo>
                  <a:lnTo>
                    <a:pt x="509" y="45"/>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3026825" y="3087975"/>
              <a:ext cx="12750" cy="10725"/>
            </a:xfrm>
            <a:custGeom>
              <a:avLst/>
              <a:gdLst/>
              <a:ahLst/>
              <a:cxnLst/>
              <a:rect l="l" t="t" r="r" b="b"/>
              <a:pathLst>
                <a:path w="510" h="429" extrusionOk="0">
                  <a:moveTo>
                    <a:pt x="1" y="393"/>
                  </a:moveTo>
                  <a:lnTo>
                    <a:pt x="447" y="0"/>
                  </a:lnTo>
                  <a:lnTo>
                    <a:pt x="509" y="45"/>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5"/>
            <p:cNvSpPr/>
            <p:nvPr/>
          </p:nvSpPr>
          <p:spPr>
            <a:xfrm>
              <a:off x="3022600" y="3085525"/>
              <a:ext cx="12725" cy="10950"/>
            </a:xfrm>
            <a:custGeom>
              <a:avLst/>
              <a:gdLst/>
              <a:ahLst/>
              <a:cxnLst/>
              <a:rect l="l" t="t" r="r" b="b"/>
              <a:pathLst>
                <a:path w="509" h="438" extrusionOk="0">
                  <a:moveTo>
                    <a:pt x="0" y="393"/>
                  </a:moveTo>
                  <a:lnTo>
                    <a:pt x="446" y="0"/>
                  </a:lnTo>
                  <a:lnTo>
                    <a:pt x="509" y="45"/>
                  </a:lnTo>
                  <a:lnTo>
                    <a:pt x="72" y="43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5"/>
            <p:cNvSpPr/>
            <p:nvPr/>
          </p:nvSpPr>
          <p:spPr>
            <a:xfrm>
              <a:off x="3018350" y="3083300"/>
              <a:ext cx="12750" cy="10725"/>
            </a:xfrm>
            <a:custGeom>
              <a:avLst/>
              <a:gdLst/>
              <a:ahLst/>
              <a:cxnLst/>
              <a:rect l="l" t="t" r="r" b="b"/>
              <a:pathLst>
                <a:path w="510" h="429" extrusionOk="0">
                  <a:moveTo>
                    <a:pt x="1" y="384"/>
                  </a:moveTo>
                  <a:lnTo>
                    <a:pt x="447" y="0"/>
                  </a:lnTo>
                  <a:lnTo>
                    <a:pt x="509" y="36"/>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3014125" y="3080825"/>
              <a:ext cx="12725" cy="10750"/>
            </a:xfrm>
            <a:custGeom>
              <a:avLst/>
              <a:gdLst/>
              <a:ahLst/>
              <a:cxnLst/>
              <a:rect l="l" t="t" r="r" b="b"/>
              <a:pathLst>
                <a:path w="509" h="430" extrusionOk="0">
                  <a:moveTo>
                    <a:pt x="0" y="384"/>
                  </a:moveTo>
                  <a:lnTo>
                    <a:pt x="446" y="1"/>
                  </a:lnTo>
                  <a:lnTo>
                    <a:pt x="509" y="37"/>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3009875" y="3078375"/>
              <a:ext cx="12750" cy="10725"/>
            </a:xfrm>
            <a:custGeom>
              <a:avLst/>
              <a:gdLst/>
              <a:ahLst/>
              <a:cxnLst/>
              <a:rect l="l" t="t" r="r" b="b"/>
              <a:pathLst>
                <a:path w="510" h="429" extrusionOk="0">
                  <a:moveTo>
                    <a:pt x="1" y="384"/>
                  </a:moveTo>
                  <a:lnTo>
                    <a:pt x="447" y="1"/>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3005650" y="3075925"/>
              <a:ext cx="12725" cy="10725"/>
            </a:xfrm>
            <a:custGeom>
              <a:avLst/>
              <a:gdLst/>
              <a:ahLst/>
              <a:cxnLst/>
              <a:rect l="l" t="t" r="r" b="b"/>
              <a:pathLst>
                <a:path w="509" h="429" extrusionOk="0">
                  <a:moveTo>
                    <a:pt x="0" y="393"/>
                  </a:moveTo>
                  <a:lnTo>
                    <a:pt x="446" y="1"/>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3001400" y="3073475"/>
              <a:ext cx="12750" cy="10725"/>
            </a:xfrm>
            <a:custGeom>
              <a:avLst/>
              <a:gdLst/>
              <a:ahLst/>
              <a:cxnLst/>
              <a:rect l="l" t="t" r="r" b="b"/>
              <a:pathLst>
                <a:path w="510" h="429" extrusionOk="0">
                  <a:moveTo>
                    <a:pt x="1" y="393"/>
                  </a:moveTo>
                  <a:lnTo>
                    <a:pt x="447" y="0"/>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2997175" y="3071025"/>
              <a:ext cx="12725" cy="10725"/>
            </a:xfrm>
            <a:custGeom>
              <a:avLst/>
              <a:gdLst/>
              <a:ahLst/>
              <a:cxnLst/>
              <a:rect l="l" t="t" r="r" b="b"/>
              <a:pathLst>
                <a:path w="509" h="429" extrusionOk="0">
                  <a:moveTo>
                    <a:pt x="0" y="393"/>
                  </a:moveTo>
                  <a:lnTo>
                    <a:pt x="446" y="0"/>
                  </a:lnTo>
                  <a:lnTo>
                    <a:pt x="509" y="36"/>
                  </a:lnTo>
                  <a:lnTo>
                    <a:pt x="72" y="42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2992925" y="3068575"/>
              <a:ext cx="12750" cy="10725"/>
            </a:xfrm>
            <a:custGeom>
              <a:avLst/>
              <a:gdLst/>
              <a:ahLst/>
              <a:cxnLst/>
              <a:rect l="l" t="t" r="r" b="b"/>
              <a:pathLst>
                <a:path w="510" h="429" extrusionOk="0">
                  <a:moveTo>
                    <a:pt x="1" y="393"/>
                  </a:moveTo>
                  <a:lnTo>
                    <a:pt x="447" y="0"/>
                  </a:lnTo>
                  <a:lnTo>
                    <a:pt x="509" y="45"/>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2988700" y="3066125"/>
              <a:ext cx="12725" cy="10725"/>
            </a:xfrm>
            <a:custGeom>
              <a:avLst/>
              <a:gdLst/>
              <a:ahLst/>
              <a:cxnLst/>
              <a:rect l="l" t="t" r="r" b="b"/>
              <a:pathLst>
                <a:path w="509" h="429" extrusionOk="0">
                  <a:moveTo>
                    <a:pt x="0" y="393"/>
                  </a:moveTo>
                  <a:lnTo>
                    <a:pt x="446" y="0"/>
                  </a:lnTo>
                  <a:lnTo>
                    <a:pt x="509" y="45"/>
                  </a:lnTo>
                  <a:lnTo>
                    <a:pt x="72" y="4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3374525" y="3017050"/>
              <a:ext cx="4700" cy="79200"/>
            </a:xfrm>
            <a:custGeom>
              <a:avLst/>
              <a:gdLst/>
              <a:ahLst/>
              <a:cxnLst/>
              <a:rect l="l" t="t" r="r" b="b"/>
              <a:pathLst>
                <a:path w="188" h="3168" extrusionOk="0">
                  <a:moveTo>
                    <a:pt x="1" y="3167"/>
                  </a:moveTo>
                  <a:lnTo>
                    <a:pt x="188" y="3060"/>
                  </a:lnTo>
                  <a:lnTo>
                    <a:pt x="188" y="0"/>
                  </a:lnTo>
                  <a:lnTo>
                    <a:pt x="1" y="10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a:off x="3510575" y="2942775"/>
              <a:ext cx="4700" cy="76300"/>
            </a:xfrm>
            <a:custGeom>
              <a:avLst/>
              <a:gdLst/>
              <a:ahLst/>
              <a:cxnLst/>
              <a:rect l="l" t="t" r="r" b="b"/>
              <a:pathLst>
                <a:path w="188" h="3052" extrusionOk="0">
                  <a:moveTo>
                    <a:pt x="1" y="3052"/>
                  </a:moveTo>
                  <a:lnTo>
                    <a:pt x="188" y="2945"/>
                  </a:lnTo>
                  <a:lnTo>
                    <a:pt x="188" y="1"/>
                  </a:lnTo>
                  <a:lnTo>
                    <a:pt x="1" y="10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a:off x="3339525" y="3114075"/>
              <a:ext cx="25875" cy="33700"/>
            </a:xfrm>
            <a:custGeom>
              <a:avLst/>
              <a:gdLst/>
              <a:ahLst/>
              <a:cxnLst/>
              <a:rect l="l" t="t" r="r" b="b"/>
              <a:pathLst>
                <a:path w="1035" h="1348" extrusionOk="0">
                  <a:moveTo>
                    <a:pt x="1035" y="0"/>
                  </a:moveTo>
                  <a:lnTo>
                    <a:pt x="1035" y="723"/>
                  </a:lnTo>
                  <a:lnTo>
                    <a:pt x="0" y="1347"/>
                  </a:lnTo>
                  <a:lnTo>
                    <a:pt x="0" y="616"/>
                  </a:lnTo>
                  <a:lnTo>
                    <a:pt x="1035" y="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a:off x="3339525" y="3114075"/>
              <a:ext cx="25875" cy="33700"/>
            </a:xfrm>
            <a:custGeom>
              <a:avLst/>
              <a:gdLst/>
              <a:ahLst/>
              <a:cxnLst/>
              <a:rect l="l" t="t" r="r" b="b"/>
              <a:pathLst>
                <a:path w="1035" h="1348" extrusionOk="0">
                  <a:moveTo>
                    <a:pt x="928" y="642"/>
                  </a:moveTo>
                  <a:lnTo>
                    <a:pt x="928" y="63"/>
                  </a:lnTo>
                  <a:lnTo>
                    <a:pt x="1035" y="0"/>
                  </a:lnTo>
                  <a:lnTo>
                    <a:pt x="1035" y="0"/>
                  </a:lnTo>
                  <a:lnTo>
                    <a:pt x="1035" y="723"/>
                  </a:lnTo>
                  <a:lnTo>
                    <a:pt x="0" y="1347"/>
                  </a:lnTo>
                  <a:lnTo>
                    <a:pt x="0" y="1204"/>
                  </a:lnTo>
                  <a:close/>
                </a:path>
              </a:pathLst>
            </a:custGeom>
            <a:solidFill>
              <a:srgbClr val="717B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a:off x="3362700" y="3114075"/>
              <a:ext cx="2700" cy="18075"/>
            </a:xfrm>
            <a:custGeom>
              <a:avLst/>
              <a:gdLst/>
              <a:ahLst/>
              <a:cxnLst/>
              <a:rect l="l" t="t" r="r" b="b"/>
              <a:pathLst>
                <a:path w="108" h="723" extrusionOk="0">
                  <a:moveTo>
                    <a:pt x="1" y="63"/>
                  </a:moveTo>
                  <a:lnTo>
                    <a:pt x="1" y="642"/>
                  </a:lnTo>
                  <a:lnTo>
                    <a:pt x="108" y="723"/>
                  </a:lnTo>
                  <a:lnTo>
                    <a:pt x="108" y="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a:off x="3502325" y="3020625"/>
              <a:ext cx="25900" cy="33700"/>
            </a:xfrm>
            <a:custGeom>
              <a:avLst/>
              <a:gdLst/>
              <a:ahLst/>
              <a:cxnLst/>
              <a:rect l="l" t="t" r="r" b="b"/>
              <a:pathLst>
                <a:path w="1036" h="1348" extrusionOk="0">
                  <a:moveTo>
                    <a:pt x="1035" y="0"/>
                  </a:moveTo>
                  <a:lnTo>
                    <a:pt x="1035" y="723"/>
                  </a:lnTo>
                  <a:lnTo>
                    <a:pt x="0" y="1347"/>
                  </a:lnTo>
                  <a:lnTo>
                    <a:pt x="0" y="625"/>
                  </a:lnTo>
                  <a:lnTo>
                    <a:pt x="1035" y="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a:off x="3502325" y="3020625"/>
              <a:ext cx="25900" cy="33700"/>
            </a:xfrm>
            <a:custGeom>
              <a:avLst/>
              <a:gdLst/>
              <a:ahLst/>
              <a:cxnLst/>
              <a:rect l="l" t="t" r="r" b="b"/>
              <a:pathLst>
                <a:path w="1036" h="1348" extrusionOk="0">
                  <a:moveTo>
                    <a:pt x="919" y="651"/>
                  </a:moveTo>
                  <a:lnTo>
                    <a:pt x="919" y="63"/>
                  </a:lnTo>
                  <a:lnTo>
                    <a:pt x="1035" y="0"/>
                  </a:lnTo>
                  <a:lnTo>
                    <a:pt x="1035" y="0"/>
                  </a:lnTo>
                  <a:lnTo>
                    <a:pt x="1035" y="723"/>
                  </a:lnTo>
                  <a:lnTo>
                    <a:pt x="0" y="1347"/>
                  </a:lnTo>
                  <a:lnTo>
                    <a:pt x="0" y="1205"/>
                  </a:lnTo>
                  <a:close/>
                </a:path>
              </a:pathLst>
            </a:custGeom>
            <a:solidFill>
              <a:srgbClr val="717B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a:off x="3525300" y="3020625"/>
              <a:ext cx="2925" cy="18075"/>
            </a:xfrm>
            <a:custGeom>
              <a:avLst/>
              <a:gdLst/>
              <a:ahLst/>
              <a:cxnLst/>
              <a:rect l="l" t="t" r="r" b="b"/>
              <a:pathLst>
                <a:path w="117" h="723" extrusionOk="0">
                  <a:moveTo>
                    <a:pt x="0" y="63"/>
                  </a:moveTo>
                  <a:lnTo>
                    <a:pt x="0" y="651"/>
                  </a:lnTo>
                  <a:lnTo>
                    <a:pt x="116" y="723"/>
                  </a:lnTo>
                  <a:lnTo>
                    <a:pt x="116" y="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a:off x="2991375" y="3377450"/>
              <a:ext cx="27000" cy="19425"/>
            </a:xfrm>
            <a:custGeom>
              <a:avLst/>
              <a:gdLst/>
              <a:ahLst/>
              <a:cxnLst/>
              <a:rect l="l" t="t" r="r" b="b"/>
              <a:pathLst>
                <a:path w="1080" h="777" extrusionOk="0">
                  <a:moveTo>
                    <a:pt x="1080" y="1"/>
                  </a:moveTo>
                  <a:lnTo>
                    <a:pt x="991" y="206"/>
                  </a:lnTo>
                  <a:lnTo>
                    <a:pt x="0" y="777"/>
                  </a:lnTo>
                  <a:lnTo>
                    <a:pt x="0" y="42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a:off x="2991375" y="3356725"/>
              <a:ext cx="27000" cy="16075"/>
            </a:xfrm>
            <a:custGeom>
              <a:avLst/>
              <a:gdLst/>
              <a:ahLst/>
              <a:cxnLst/>
              <a:rect l="l" t="t" r="r" b="b"/>
              <a:pathLst>
                <a:path w="1080" h="643" extrusionOk="0">
                  <a:moveTo>
                    <a:pt x="1080" y="116"/>
                  </a:moveTo>
                  <a:lnTo>
                    <a:pt x="188" y="642"/>
                  </a:lnTo>
                  <a:lnTo>
                    <a:pt x="0" y="535"/>
                  </a:lnTo>
                  <a:lnTo>
                    <a:pt x="901" y="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a:off x="2996050" y="3359625"/>
              <a:ext cx="22550" cy="31250"/>
            </a:xfrm>
            <a:custGeom>
              <a:avLst/>
              <a:gdLst/>
              <a:ahLst/>
              <a:cxnLst/>
              <a:rect l="l" t="t" r="r" b="b"/>
              <a:pathLst>
                <a:path w="902" h="1250" extrusionOk="0">
                  <a:moveTo>
                    <a:pt x="902" y="0"/>
                  </a:moveTo>
                  <a:lnTo>
                    <a:pt x="902" y="714"/>
                  </a:lnTo>
                  <a:lnTo>
                    <a:pt x="1" y="1249"/>
                  </a:lnTo>
                  <a:lnTo>
                    <a:pt x="1" y="526"/>
                  </a:lnTo>
                  <a:lnTo>
                    <a:pt x="893" y="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a:off x="2991375" y="3370100"/>
              <a:ext cx="4700" cy="20775"/>
            </a:xfrm>
            <a:custGeom>
              <a:avLst/>
              <a:gdLst/>
              <a:ahLst/>
              <a:cxnLst/>
              <a:rect l="l" t="t" r="r" b="b"/>
              <a:pathLst>
                <a:path w="188" h="831" extrusionOk="0">
                  <a:moveTo>
                    <a:pt x="188" y="107"/>
                  </a:moveTo>
                  <a:lnTo>
                    <a:pt x="188" y="830"/>
                  </a:lnTo>
                  <a:lnTo>
                    <a:pt x="0" y="714"/>
                  </a:lnTo>
                  <a:lnTo>
                    <a:pt x="0" y="0"/>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a:off x="2695850" y="3184975"/>
              <a:ext cx="527500" cy="193400"/>
            </a:xfrm>
            <a:custGeom>
              <a:avLst/>
              <a:gdLst/>
              <a:ahLst/>
              <a:cxnLst/>
              <a:rect l="l" t="t" r="r" b="b"/>
              <a:pathLst>
                <a:path w="21100" h="7736" extrusionOk="0">
                  <a:moveTo>
                    <a:pt x="10287" y="7548"/>
                  </a:moveTo>
                  <a:lnTo>
                    <a:pt x="20956" y="1"/>
                  </a:lnTo>
                  <a:lnTo>
                    <a:pt x="21099" y="81"/>
                  </a:lnTo>
                  <a:lnTo>
                    <a:pt x="10287" y="7735"/>
                  </a:lnTo>
                  <a:lnTo>
                    <a:pt x="1" y="1883"/>
                  </a:lnTo>
                  <a:lnTo>
                    <a:pt x="144" y="177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a:off x="3653750" y="3061875"/>
              <a:ext cx="22100" cy="34375"/>
            </a:xfrm>
            <a:custGeom>
              <a:avLst/>
              <a:gdLst/>
              <a:ahLst/>
              <a:cxnLst/>
              <a:rect l="l" t="t" r="r" b="b"/>
              <a:pathLst>
                <a:path w="884" h="1375" extrusionOk="0">
                  <a:moveTo>
                    <a:pt x="1" y="509"/>
                  </a:moveTo>
                  <a:lnTo>
                    <a:pt x="884" y="1"/>
                  </a:lnTo>
                  <a:lnTo>
                    <a:pt x="884" y="866"/>
                  </a:lnTo>
                  <a:lnTo>
                    <a:pt x="1" y="1374"/>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3645725" y="3069675"/>
              <a:ext cx="8050" cy="26575"/>
            </a:xfrm>
            <a:custGeom>
              <a:avLst/>
              <a:gdLst/>
              <a:ahLst/>
              <a:cxnLst/>
              <a:rect l="l" t="t" r="r" b="b"/>
              <a:pathLst>
                <a:path w="322" h="1063" extrusionOk="0">
                  <a:moveTo>
                    <a:pt x="322" y="1062"/>
                  </a:moveTo>
                  <a:lnTo>
                    <a:pt x="1" y="866"/>
                  </a:lnTo>
                  <a:lnTo>
                    <a:pt x="1" y="1"/>
                  </a:lnTo>
                  <a:lnTo>
                    <a:pt x="322" y="197"/>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a:off x="3645725" y="3057200"/>
              <a:ext cx="30125" cy="17425"/>
            </a:xfrm>
            <a:custGeom>
              <a:avLst/>
              <a:gdLst/>
              <a:ahLst/>
              <a:cxnLst/>
              <a:rect l="l" t="t" r="r" b="b"/>
              <a:pathLst>
                <a:path w="1205" h="697" extrusionOk="0">
                  <a:moveTo>
                    <a:pt x="1205" y="188"/>
                  </a:moveTo>
                  <a:lnTo>
                    <a:pt x="875" y="0"/>
                  </a:lnTo>
                  <a:lnTo>
                    <a:pt x="1" y="500"/>
                  </a:lnTo>
                  <a:lnTo>
                    <a:pt x="322" y="696"/>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a:off x="2684700" y="3318575"/>
              <a:ext cx="256725" cy="169525"/>
            </a:xfrm>
            <a:custGeom>
              <a:avLst/>
              <a:gdLst/>
              <a:ahLst/>
              <a:cxnLst/>
              <a:rect l="l" t="t" r="r" b="b"/>
              <a:pathLst>
                <a:path w="10269" h="6781" extrusionOk="0">
                  <a:moveTo>
                    <a:pt x="10269" y="5835"/>
                  </a:moveTo>
                  <a:lnTo>
                    <a:pt x="1" y="1"/>
                  </a:lnTo>
                  <a:lnTo>
                    <a:pt x="1" y="946"/>
                  </a:lnTo>
                  <a:lnTo>
                    <a:pt x="10269" y="678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a:off x="2941400" y="3457750"/>
              <a:ext cx="11400" cy="30350"/>
            </a:xfrm>
            <a:custGeom>
              <a:avLst/>
              <a:gdLst/>
              <a:ahLst/>
              <a:cxnLst/>
              <a:rect l="l" t="t" r="r" b="b"/>
              <a:pathLst>
                <a:path w="456" h="1214" extrusionOk="0">
                  <a:moveTo>
                    <a:pt x="1" y="1214"/>
                  </a:moveTo>
                  <a:lnTo>
                    <a:pt x="456" y="678"/>
                  </a:lnTo>
                  <a:lnTo>
                    <a:pt x="456" y="0"/>
                  </a:lnTo>
                  <a:lnTo>
                    <a:pt x="1" y="268"/>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a:off x="2684700" y="3311900"/>
              <a:ext cx="268100" cy="152550"/>
            </a:xfrm>
            <a:custGeom>
              <a:avLst/>
              <a:gdLst/>
              <a:ahLst/>
              <a:cxnLst/>
              <a:rect l="l" t="t" r="r" b="b"/>
              <a:pathLst>
                <a:path w="10724" h="6102" extrusionOk="0">
                  <a:moveTo>
                    <a:pt x="1" y="268"/>
                  </a:moveTo>
                  <a:lnTo>
                    <a:pt x="456" y="0"/>
                  </a:lnTo>
                  <a:lnTo>
                    <a:pt x="10724" y="5834"/>
                  </a:lnTo>
                  <a:lnTo>
                    <a:pt x="10269" y="6102"/>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2952775" y="3454850"/>
              <a:ext cx="28150" cy="39950"/>
            </a:xfrm>
            <a:custGeom>
              <a:avLst/>
              <a:gdLst/>
              <a:ahLst/>
              <a:cxnLst/>
              <a:rect l="l" t="t" r="r" b="b"/>
              <a:pathLst>
                <a:path w="1126" h="1598" extrusionOk="0">
                  <a:moveTo>
                    <a:pt x="1" y="652"/>
                  </a:moveTo>
                  <a:lnTo>
                    <a:pt x="1125" y="0"/>
                  </a:lnTo>
                  <a:lnTo>
                    <a:pt x="1125" y="946"/>
                  </a:lnTo>
                  <a:lnTo>
                    <a:pt x="1" y="1597"/>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2941400" y="3464425"/>
              <a:ext cx="11400" cy="30375"/>
            </a:xfrm>
            <a:custGeom>
              <a:avLst/>
              <a:gdLst/>
              <a:ahLst/>
              <a:cxnLst/>
              <a:rect l="l" t="t" r="r" b="b"/>
              <a:pathLst>
                <a:path w="456" h="1215" extrusionOk="0">
                  <a:moveTo>
                    <a:pt x="456" y="1214"/>
                  </a:moveTo>
                  <a:lnTo>
                    <a:pt x="1" y="947"/>
                  </a:lnTo>
                  <a:lnTo>
                    <a:pt x="1" y="1"/>
                  </a:lnTo>
                  <a:lnTo>
                    <a:pt x="456" y="269"/>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5"/>
            <p:cNvSpPr/>
            <p:nvPr/>
          </p:nvSpPr>
          <p:spPr>
            <a:xfrm>
              <a:off x="2941400" y="3448150"/>
              <a:ext cx="39525" cy="23000"/>
            </a:xfrm>
            <a:custGeom>
              <a:avLst/>
              <a:gdLst/>
              <a:ahLst/>
              <a:cxnLst/>
              <a:rect l="l" t="t" r="r" b="b"/>
              <a:pathLst>
                <a:path w="1581" h="920" extrusionOk="0">
                  <a:moveTo>
                    <a:pt x="1580" y="268"/>
                  </a:moveTo>
                  <a:lnTo>
                    <a:pt x="1125" y="1"/>
                  </a:lnTo>
                  <a:lnTo>
                    <a:pt x="1" y="652"/>
                  </a:lnTo>
                  <a:lnTo>
                    <a:pt x="456" y="92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5"/>
            <p:cNvSpPr/>
            <p:nvPr/>
          </p:nvSpPr>
          <p:spPr>
            <a:xfrm>
              <a:off x="2882300" y="3356050"/>
              <a:ext cx="70725" cy="87900"/>
            </a:xfrm>
            <a:custGeom>
              <a:avLst/>
              <a:gdLst/>
              <a:ahLst/>
              <a:cxnLst/>
              <a:rect l="l" t="t" r="r" b="b"/>
              <a:pathLst>
                <a:path w="2829" h="3516" extrusionOk="0">
                  <a:moveTo>
                    <a:pt x="2829" y="1624"/>
                  </a:moveTo>
                  <a:lnTo>
                    <a:pt x="1" y="0"/>
                  </a:lnTo>
                  <a:lnTo>
                    <a:pt x="1" y="1892"/>
                  </a:lnTo>
                  <a:lnTo>
                    <a:pt x="2829" y="351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a:off x="2886325" y="3362750"/>
              <a:ext cx="62925" cy="74500"/>
            </a:xfrm>
            <a:custGeom>
              <a:avLst/>
              <a:gdLst/>
              <a:ahLst/>
              <a:cxnLst/>
              <a:rect l="l" t="t" r="r" b="b"/>
              <a:pathLst>
                <a:path w="2517" h="2980" extrusionOk="0">
                  <a:moveTo>
                    <a:pt x="2516" y="1436"/>
                  </a:moveTo>
                  <a:lnTo>
                    <a:pt x="0" y="0"/>
                  </a:lnTo>
                  <a:lnTo>
                    <a:pt x="0" y="1543"/>
                  </a:lnTo>
                  <a:lnTo>
                    <a:pt x="2516" y="2980"/>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2886325" y="3362750"/>
              <a:ext cx="62925" cy="74500"/>
            </a:xfrm>
            <a:custGeom>
              <a:avLst/>
              <a:gdLst/>
              <a:ahLst/>
              <a:cxnLst/>
              <a:rect l="l" t="t" r="r" b="b"/>
              <a:pathLst>
                <a:path w="2517" h="2980" extrusionOk="0">
                  <a:moveTo>
                    <a:pt x="268" y="152"/>
                  </a:moveTo>
                  <a:lnTo>
                    <a:pt x="268" y="1392"/>
                  </a:lnTo>
                  <a:lnTo>
                    <a:pt x="2516" y="2685"/>
                  </a:lnTo>
                  <a:lnTo>
                    <a:pt x="2516" y="2980"/>
                  </a:lnTo>
                  <a:lnTo>
                    <a:pt x="0" y="1543"/>
                  </a:lnTo>
                  <a:lnTo>
                    <a:pt x="0"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2886325" y="3397525"/>
              <a:ext cx="62925" cy="39725"/>
            </a:xfrm>
            <a:custGeom>
              <a:avLst/>
              <a:gdLst/>
              <a:ahLst/>
              <a:cxnLst/>
              <a:rect l="l" t="t" r="r" b="b"/>
              <a:pathLst>
                <a:path w="2517" h="1589" extrusionOk="0">
                  <a:moveTo>
                    <a:pt x="0" y="152"/>
                  </a:moveTo>
                  <a:lnTo>
                    <a:pt x="268" y="1"/>
                  </a:lnTo>
                  <a:lnTo>
                    <a:pt x="2516" y="1294"/>
                  </a:lnTo>
                  <a:lnTo>
                    <a:pt x="2516" y="158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2899250" y="3442125"/>
              <a:ext cx="40400" cy="43750"/>
            </a:xfrm>
            <a:custGeom>
              <a:avLst/>
              <a:gdLst/>
              <a:ahLst/>
              <a:cxnLst/>
              <a:rect l="l" t="t" r="r" b="b"/>
              <a:pathLst>
                <a:path w="1616" h="1750" extrusionOk="0">
                  <a:moveTo>
                    <a:pt x="1616" y="911"/>
                  </a:moveTo>
                  <a:lnTo>
                    <a:pt x="1" y="1"/>
                  </a:lnTo>
                  <a:lnTo>
                    <a:pt x="1" y="831"/>
                  </a:lnTo>
                  <a:lnTo>
                    <a:pt x="1616" y="174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2900825" y="3445025"/>
              <a:ext cx="37050" cy="37950"/>
            </a:xfrm>
            <a:custGeom>
              <a:avLst/>
              <a:gdLst/>
              <a:ahLst/>
              <a:cxnLst/>
              <a:rect l="l" t="t" r="r" b="b"/>
              <a:pathLst>
                <a:path w="1482" h="1518" extrusionOk="0">
                  <a:moveTo>
                    <a:pt x="1481" y="839"/>
                  </a:moveTo>
                  <a:lnTo>
                    <a:pt x="0" y="1"/>
                  </a:lnTo>
                  <a:lnTo>
                    <a:pt x="0" y="679"/>
                  </a:lnTo>
                  <a:lnTo>
                    <a:pt x="1481" y="1517"/>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5"/>
            <p:cNvSpPr/>
            <p:nvPr/>
          </p:nvSpPr>
          <p:spPr>
            <a:xfrm>
              <a:off x="2900825" y="3445025"/>
              <a:ext cx="37050" cy="37950"/>
            </a:xfrm>
            <a:custGeom>
              <a:avLst/>
              <a:gdLst/>
              <a:ahLst/>
              <a:cxnLst/>
              <a:rect l="l" t="t" r="r" b="b"/>
              <a:pathLst>
                <a:path w="1482" h="1518" extrusionOk="0">
                  <a:moveTo>
                    <a:pt x="116" y="63"/>
                  </a:moveTo>
                  <a:lnTo>
                    <a:pt x="116" y="607"/>
                  </a:lnTo>
                  <a:lnTo>
                    <a:pt x="1481" y="1384"/>
                  </a:lnTo>
                  <a:lnTo>
                    <a:pt x="1481" y="1517"/>
                  </a:lnTo>
                  <a:lnTo>
                    <a:pt x="0" y="679"/>
                  </a:lnTo>
                  <a:lnTo>
                    <a:pt x="0"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5"/>
            <p:cNvSpPr/>
            <p:nvPr/>
          </p:nvSpPr>
          <p:spPr>
            <a:xfrm>
              <a:off x="2900825" y="3460200"/>
              <a:ext cx="37050" cy="22775"/>
            </a:xfrm>
            <a:custGeom>
              <a:avLst/>
              <a:gdLst/>
              <a:ahLst/>
              <a:cxnLst/>
              <a:rect l="l" t="t" r="r" b="b"/>
              <a:pathLst>
                <a:path w="1482" h="911" extrusionOk="0">
                  <a:moveTo>
                    <a:pt x="0" y="72"/>
                  </a:moveTo>
                  <a:lnTo>
                    <a:pt x="116" y="0"/>
                  </a:lnTo>
                  <a:lnTo>
                    <a:pt x="1481" y="777"/>
                  </a:lnTo>
                  <a:lnTo>
                    <a:pt x="1481" y="91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5"/>
            <p:cNvSpPr/>
            <p:nvPr/>
          </p:nvSpPr>
          <p:spPr>
            <a:xfrm>
              <a:off x="2690950" y="3323925"/>
              <a:ext cx="40400" cy="43750"/>
            </a:xfrm>
            <a:custGeom>
              <a:avLst/>
              <a:gdLst/>
              <a:ahLst/>
              <a:cxnLst/>
              <a:rect l="l" t="t" r="r" b="b"/>
              <a:pathLst>
                <a:path w="1616" h="1750" extrusionOk="0">
                  <a:moveTo>
                    <a:pt x="1615" y="920"/>
                  </a:moveTo>
                  <a:lnTo>
                    <a:pt x="1" y="1"/>
                  </a:lnTo>
                  <a:lnTo>
                    <a:pt x="1" y="830"/>
                  </a:lnTo>
                  <a:lnTo>
                    <a:pt x="1615" y="174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5"/>
            <p:cNvSpPr/>
            <p:nvPr/>
          </p:nvSpPr>
          <p:spPr>
            <a:xfrm>
              <a:off x="2692525" y="3326825"/>
              <a:ext cx="37025" cy="37950"/>
            </a:xfrm>
            <a:custGeom>
              <a:avLst/>
              <a:gdLst/>
              <a:ahLst/>
              <a:cxnLst/>
              <a:rect l="l" t="t" r="r" b="b"/>
              <a:pathLst>
                <a:path w="1481" h="1518" extrusionOk="0">
                  <a:moveTo>
                    <a:pt x="1481" y="839"/>
                  </a:moveTo>
                  <a:lnTo>
                    <a:pt x="0" y="1"/>
                  </a:lnTo>
                  <a:lnTo>
                    <a:pt x="0" y="679"/>
                  </a:lnTo>
                  <a:lnTo>
                    <a:pt x="1481" y="1517"/>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5"/>
            <p:cNvSpPr/>
            <p:nvPr/>
          </p:nvSpPr>
          <p:spPr>
            <a:xfrm>
              <a:off x="2692525" y="3326825"/>
              <a:ext cx="37025" cy="37950"/>
            </a:xfrm>
            <a:custGeom>
              <a:avLst/>
              <a:gdLst/>
              <a:ahLst/>
              <a:cxnLst/>
              <a:rect l="l" t="t" r="r" b="b"/>
              <a:pathLst>
                <a:path w="1481" h="1518" extrusionOk="0">
                  <a:moveTo>
                    <a:pt x="125" y="72"/>
                  </a:moveTo>
                  <a:lnTo>
                    <a:pt x="125" y="616"/>
                  </a:lnTo>
                  <a:lnTo>
                    <a:pt x="1481" y="1383"/>
                  </a:lnTo>
                  <a:lnTo>
                    <a:pt x="1481" y="1517"/>
                  </a:lnTo>
                  <a:lnTo>
                    <a:pt x="0" y="679"/>
                  </a:lnTo>
                  <a:lnTo>
                    <a:pt x="0"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5"/>
            <p:cNvSpPr/>
            <p:nvPr/>
          </p:nvSpPr>
          <p:spPr>
            <a:xfrm>
              <a:off x="2692525" y="3342225"/>
              <a:ext cx="37025" cy="22550"/>
            </a:xfrm>
            <a:custGeom>
              <a:avLst/>
              <a:gdLst/>
              <a:ahLst/>
              <a:cxnLst/>
              <a:rect l="l" t="t" r="r" b="b"/>
              <a:pathLst>
                <a:path w="1481" h="902" extrusionOk="0">
                  <a:moveTo>
                    <a:pt x="0" y="63"/>
                  </a:moveTo>
                  <a:lnTo>
                    <a:pt x="125" y="0"/>
                  </a:lnTo>
                  <a:lnTo>
                    <a:pt x="1481" y="767"/>
                  </a:lnTo>
                  <a:lnTo>
                    <a:pt x="1481" y="90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5"/>
            <p:cNvSpPr/>
            <p:nvPr/>
          </p:nvSpPr>
          <p:spPr>
            <a:xfrm>
              <a:off x="2953000" y="3382150"/>
              <a:ext cx="24350" cy="61800"/>
            </a:xfrm>
            <a:custGeom>
              <a:avLst/>
              <a:gdLst/>
              <a:ahLst/>
              <a:cxnLst/>
              <a:rect l="l" t="t" r="r" b="b"/>
              <a:pathLst>
                <a:path w="974" h="2472" extrusionOk="0">
                  <a:moveTo>
                    <a:pt x="1" y="580"/>
                  </a:moveTo>
                  <a:lnTo>
                    <a:pt x="973" y="0"/>
                  </a:lnTo>
                  <a:lnTo>
                    <a:pt x="973" y="1891"/>
                  </a:lnTo>
                  <a:lnTo>
                    <a:pt x="1" y="247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5"/>
            <p:cNvSpPr/>
            <p:nvPr/>
          </p:nvSpPr>
          <p:spPr>
            <a:xfrm>
              <a:off x="2956800" y="3388825"/>
              <a:ext cx="16750" cy="48425"/>
            </a:xfrm>
            <a:custGeom>
              <a:avLst/>
              <a:gdLst/>
              <a:ahLst/>
              <a:cxnLst/>
              <a:rect l="l" t="t" r="r" b="b"/>
              <a:pathLst>
                <a:path w="670" h="1937" extrusionOk="0">
                  <a:moveTo>
                    <a:pt x="1" y="393"/>
                  </a:moveTo>
                  <a:lnTo>
                    <a:pt x="670" y="1"/>
                  </a:lnTo>
                  <a:lnTo>
                    <a:pt x="670" y="1535"/>
                  </a:lnTo>
                  <a:lnTo>
                    <a:pt x="1" y="1937"/>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5"/>
            <p:cNvSpPr/>
            <p:nvPr/>
          </p:nvSpPr>
          <p:spPr>
            <a:xfrm>
              <a:off x="2956800" y="3388825"/>
              <a:ext cx="16750" cy="48425"/>
            </a:xfrm>
            <a:custGeom>
              <a:avLst/>
              <a:gdLst/>
              <a:ahLst/>
              <a:cxnLst/>
              <a:rect l="l" t="t" r="r" b="b"/>
              <a:pathLst>
                <a:path w="670" h="1937" extrusionOk="0">
                  <a:moveTo>
                    <a:pt x="402" y="152"/>
                  </a:moveTo>
                  <a:lnTo>
                    <a:pt x="402" y="1392"/>
                  </a:lnTo>
                  <a:lnTo>
                    <a:pt x="1" y="1642"/>
                  </a:lnTo>
                  <a:lnTo>
                    <a:pt x="1" y="1937"/>
                  </a:lnTo>
                  <a:lnTo>
                    <a:pt x="670" y="1535"/>
                  </a:lnTo>
                  <a:lnTo>
                    <a:pt x="670"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5"/>
            <p:cNvSpPr/>
            <p:nvPr/>
          </p:nvSpPr>
          <p:spPr>
            <a:xfrm>
              <a:off x="2956800" y="3423625"/>
              <a:ext cx="16750" cy="13625"/>
            </a:xfrm>
            <a:custGeom>
              <a:avLst/>
              <a:gdLst/>
              <a:ahLst/>
              <a:cxnLst/>
              <a:rect l="l" t="t" r="r" b="b"/>
              <a:pathLst>
                <a:path w="670" h="545" extrusionOk="0">
                  <a:moveTo>
                    <a:pt x="670" y="143"/>
                  </a:moveTo>
                  <a:lnTo>
                    <a:pt x="402" y="0"/>
                  </a:lnTo>
                  <a:lnTo>
                    <a:pt x="1" y="250"/>
                  </a:lnTo>
                  <a:lnTo>
                    <a:pt x="1" y="54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3635025" y="2995650"/>
              <a:ext cx="24325" cy="61800"/>
            </a:xfrm>
            <a:custGeom>
              <a:avLst/>
              <a:gdLst/>
              <a:ahLst/>
              <a:cxnLst/>
              <a:rect l="l" t="t" r="r" b="b"/>
              <a:pathLst>
                <a:path w="973" h="2472" extrusionOk="0">
                  <a:moveTo>
                    <a:pt x="0" y="571"/>
                  </a:moveTo>
                  <a:lnTo>
                    <a:pt x="973" y="0"/>
                  </a:lnTo>
                  <a:lnTo>
                    <a:pt x="973" y="1891"/>
                  </a:lnTo>
                  <a:lnTo>
                    <a:pt x="0" y="247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2695850" y="3251225"/>
              <a:ext cx="70725" cy="87675"/>
            </a:xfrm>
            <a:custGeom>
              <a:avLst/>
              <a:gdLst/>
              <a:ahLst/>
              <a:cxnLst/>
              <a:rect l="l" t="t" r="r" b="b"/>
              <a:pathLst>
                <a:path w="2829" h="3507" extrusionOk="0">
                  <a:moveTo>
                    <a:pt x="2829" y="1615"/>
                  </a:moveTo>
                  <a:lnTo>
                    <a:pt x="1" y="1"/>
                  </a:lnTo>
                  <a:lnTo>
                    <a:pt x="1" y="1892"/>
                  </a:lnTo>
                  <a:lnTo>
                    <a:pt x="2829" y="350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2699875" y="3257700"/>
              <a:ext cx="62925" cy="74725"/>
            </a:xfrm>
            <a:custGeom>
              <a:avLst/>
              <a:gdLst/>
              <a:ahLst/>
              <a:cxnLst/>
              <a:rect l="l" t="t" r="r" b="b"/>
              <a:pathLst>
                <a:path w="2517" h="2989" extrusionOk="0">
                  <a:moveTo>
                    <a:pt x="2516" y="1445"/>
                  </a:moveTo>
                  <a:lnTo>
                    <a:pt x="1" y="0"/>
                  </a:lnTo>
                  <a:lnTo>
                    <a:pt x="1" y="1544"/>
                  </a:lnTo>
                  <a:lnTo>
                    <a:pt x="2516" y="2989"/>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2699875" y="3257700"/>
              <a:ext cx="62925" cy="74725"/>
            </a:xfrm>
            <a:custGeom>
              <a:avLst/>
              <a:gdLst/>
              <a:ahLst/>
              <a:cxnLst/>
              <a:rect l="l" t="t" r="r" b="b"/>
              <a:pathLst>
                <a:path w="2517" h="2989" extrusionOk="0">
                  <a:moveTo>
                    <a:pt x="268" y="152"/>
                  </a:moveTo>
                  <a:lnTo>
                    <a:pt x="268" y="1401"/>
                  </a:lnTo>
                  <a:lnTo>
                    <a:pt x="2516" y="2685"/>
                  </a:lnTo>
                  <a:lnTo>
                    <a:pt x="2516" y="2989"/>
                  </a:lnTo>
                  <a:lnTo>
                    <a:pt x="1" y="1544"/>
                  </a:lnTo>
                  <a:lnTo>
                    <a:pt x="1"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2699875" y="3292700"/>
              <a:ext cx="62925" cy="39725"/>
            </a:xfrm>
            <a:custGeom>
              <a:avLst/>
              <a:gdLst/>
              <a:ahLst/>
              <a:cxnLst/>
              <a:rect l="l" t="t" r="r" b="b"/>
              <a:pathLst>
                <a:path w="2517" h="1589" extrusionOk="0">
                  <a:moveTo>
                    <a:pt x="1" y="144"/>
                  </a:moveTo>
                  <a:lnTo>
                    <a:pt x="268" y="1"/>
                  </a:lnTo>
                  <a:lnTo>
                    <a:pt x="2516" y="1285"/>
                  </a:lnTo>
                  <a:lnTo>
                    <a:pt x="2516" y="158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2769025" y="3280000"/>
              <a:ext cx="106175" cy="129150"/>
            </a:xfrm>
            <a:custGeom>
              <a:avLst/>
              <a:gdLst/>
              <a:ahLst/>
              <a:cxnLst/>
              <a:rect l="l" t="t" r="r" b="b"/>
              <a:pathLst>
                <a:path w="4247" h="5166" extrusionOk="0">
                  <a:moveTo>
                    <a:pt x="4246" y="2391"/>
                  </a:moveTo>
                  <a:lnTo>
                    <a:pt x="0" y="0"/>
                  </a:lnTo>
                  <a:lnTo>
                    <a:pt x="0" y="2775"/>
                  </a:lnTo>
                  <a:lnTo>
                    <a:pt x="4246" y="516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2773700" y="3282675"/>
              <a:ext cx="101500" cy="121350"/>
            </a:xfrm>
            <a:custGeom>
              <a:avLst/>
              <a:gdLst/>
              <a:ahLst/>
              <a:cxnLst/>
              <a:rect l="l" t="t" r="r" b="b"/>
              <a:pathLst>
                <a:path w="4060" h="4854" extrusionOk="0">
                  <a:moveTo>
                    <a:pt x="0" y="0"/>
                  </a:moveTo>
                  <a:lnTo>
                    <a:pt x="0" y="2570"/>
                  </a:lnTo>
                  <a:lnTo>
                    <a:pt x="4059" y="4853"/>
                  </a:lnTo>
                  <a:lnTo>
                    <a:pt x="4059" y="228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2773700" y="3288025"/>
              <a:ext cx="101500" cy="61125"/>
            </a:xfrm>
            <a:custGeom>
              <a:avLst/>
              <a:gdLst/>
              <a:ahLst/>
              <a:cxnLst/>
              <a:rect l="l" t="t" r="r" b="b"/>
              <a:pathLst>
                <a:path w="4060" h="2445" extrusionOk="0">
                  <a:moveTo>
                    <a:pt x="0" y="0"/>
                  </a:moveTo>
                  <a:lnTo>
                    <a:pt x="0" y="215"/>
                  </a:lnTo>
                  <a:lnTo>
                    <a:pt x="4059" y="2445"/>
                  </a:lnTo>
                  <a:lnTo>
                    <a:pt x="4059" y="223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773700" y="3297625"/>
              <a:ext cx="101500" cy="61125"/>
            </a:xfrm>
            <a:custGeom>
              <a:avLst/>
              <a:gdLst/>
              <a:ahLst/>
              <a:cxnLst/>
              <a:rect l="l" t="t" r="r" b="b"/>
              <a:pathLst>
                <a:path w="4060" h="2445" extrusionOk="0">
                  <a:moveTo>
                    <a:pt x="0" y="0"/>
                  </a:moveTo>
                  <a:lnTo>
                    <a:pt x="0" y="223"/>
                  </a:lnTo>
                  <a:lnTo>
                    <a:pt x="4059" y="2444"/>
                  </a:lnTo>
                  <a:lnTo>
                    <a:pt x="4059" y="223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773700" y="3307425"/>
              <a:ext cx="101500" cy="61125"/>
            </a:xfrm>
            <a:custGeom>
              <a:avLst/>
              <a:gdLst/>
              <a:ahLst/>
              <a:cxnLst/>
              <a:rect l="l" t="t" r="r" b="b"/>
              <a:pathLst>
                <a:path w="4060" h="2445" extrusionOk="0">
                  <a:moveTo>
                    <a:pt x="0" y="1"/>
                  </a:moveTo>
                  <a:lnTo>
                    <a:pt x="0" y="215"/>
                  </a:lnTo>
                  <a:lnTo>
                    <a:pt x="4059" y="2445"/>
                  </a:lnTo>
                  <a:lnTo>
                    <a:pt x="4059" y="222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2773700" y="3317025"/>
              <a:ext cx="101500" cy="61125"/>
            </a:xfrm>
            <a:custGeom>
              <a:avLst/>
              <a:gdLst/>
              <a:ahLst/>
              <a:cxnLst/>
              <a:rect l="l" t="t" r="r" b="b"/>
              <a:pathLst>
                <a:path w="4060" h="2445" extrusionOk="0">
                  <a:moveTo>
                    <a:pt x="0" y="0"/>
                  </a:moveTo>
                  <a:lnTo>
                    <a:pt x="0" y="214"/>
                  </a:lnTo>
                  <a:lnTo>
                    <a:pt x="4059" y="2445"/>
                  </a:lnTo>
                  <a:lnTo>
                    <a:pt x="4059" y="223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2773700" y="3326600"/>
              <a:ext cx="101500" cy="61150"/>
            </a:xfrm>
            <a:custGeom>
              <a:avLst/>
              <a:gdLst/>
              <a:ahLst/>
              <a:cxnLst/>
              <a:rect l="l" t="t" r="r" b="b"/>
              <a:pathLst>
                <a:path w="4060" h="2446" extrusionOk="0">
                  <a:moveTo>
                    <a:pt x="0" y="1"/>
                  </a:moveTo>
                  <a:lnTo>
                    <a:pt x="0" y="224"/>
                  </a:lnTo>
                  <a:lnTo>
                    <a:pt x="4059" y="2445"/>
                  </a:lnTo>
                  <a:lnTo>
                    <a:pt x="4059" y="223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2773700" y="3336425"/>
              <a:ext cx="101500" cy="61125"/>
            </a:xfrm>
            <a:custGeom>
              <a:avLst/>
              <a:gdLst/>
              <a:ahLst/>
              <a:cxnLst/>
              <a:rect l="l" t="t" r="r" b="b"/>
              <a:pathLst>
                <a:path w="4060" h="2445" extrusionOk="0">
                  <a:moveTo>
                    <a:pt x="0" y="0"/>
                  </a:moveTo>
                  <a:lnTo>
                    <a:pt x="0" y="214"/>
                  </a:lnTo>
                  <a:lnTo>
                    <a:pt x="4059" y="2445"/>
                  </a:lnTo>
                  <a:lnTo>
                    <a:pt x="4059" y="223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2813625" y="3330175"/>
              <a:ext cx="23425" cy="29900"/>
            </a:xfrm>
            <a:custGeom>
              <a:avLst/>
              <a:gdLst/>
              <a:ahLst/>
              <a:cxnLst/>
              <a:rect l="l" t="t" r="r" b="b"/>
              <a:pathLst>
                <a:path w="937" h="1196" extrusionOk="0">
                  <a:moveTo>
                    <a:pt x="937" y="536"/>
                  </a:moveTo>
                  <a:lnTo>
                    <a:pt x="0" y="1"/>
                  </a:lnTo>
                  <a:lnTo>
                    <a:pt x="0" y="661"/>
                  </a:lnTo>
                  <a:lnTo>
                    <a:pt x="937" y="1196"/>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3002750" y="2297350"/>
              <a:ext cx="483100" cy="280600"/>
            </a:xfrm>
            <a:custGeom>
              <a:avLst/>
              <a:gdLst/>
              <a:ahLst/>
              <a:cxnLst/>
              <a:rect l="l" t="t" r="r" b="b"/>
              <a:pathLst>
                <a:path w="19324" h="11224" extrusionOk="0">
                  <a:moveTo>
                    <a:pt x="16879" y="5879"/>
                  </a:moveTo>
                  <a:lnTo>
                    <a:pt x="19323" y="11223"/>
                  </a:lnTo>
                  <a:lnTo>
                    <a:pt x="10081" y="9805"/>
                  </a:lnTo>
                  <a:lnTo>
                    <a:pt x="12668" y="8315"/>
                  </a:lnTo>
                  <a:lnTo>
                    <a:pt x="0" y="946"/>
                  </a:lnTo>
                  <a:lnTo>
                    <a:pt x="1633" y="0"/>
                  </a:lnTo>
                  <a:lnTo>
                    <a:pt x="14301" y="736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4023100" y="3003225"/>
              <a:ext cx="483300" cy="280375"/>
            </a:xfrm>
            <a:custGeom>
              <a:avLst/>
              <a:gdLst/>
              <a:ahLst/>
              <a:cxnLst/>
              <a:rect l="l" t="t" r="r" b="b"/>
              <a:pathLst>
                <a:path w="19332" h="11215" extrusionOk="0">
                  <a:moveTo>
                    <a:pt x="16879" y="5879"/>
                  </a:moveTo>
                  <a:lnTo>
                    <a:pt x="19332" y="11214"/>
                  </a:lnTo>
                  <a:lnTo>
                    <a:pt x="10090" y="9796"/>
                  </a:lnTo>
                  <a:lnTo>
                    <a:pt x="12668" y="8306"/>
                  </a:lnTo>
                  <a:lnTo>
                    <a:pt x="0" y="937"/>
                  </a:lnTo>
                  <a:lnTo>
                    <a:pt x="1633" y="0"/>
                  </a:lnTo>
                  <a:lnTo>
                    <a:pt x="14301" y="736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5"/>
            <p:cNvSpPr/>
            <p:nvPr/>
          </p:nvSpPr>
          <p:spPr>
            <a:xfrm>
              <a:off x="5359025" y="2688750"/>
              <a:ext cx="94350" cy="55575"/>
            </a:xfrm>
            <a:custGeom>
              <a:avLst/>
              <a:gdLst/>
              <a:ahLst/>
              <a:cxnLst/>
              <a:rect l="l" t="t" r="r" b="b"/>
              <a:pathLst>
                <a:path w="3774" h="2223" extrusionOk="0">
                  <a:moveTo>
                    <a:pt x="714" y="1830"/>
                  </a:moveTo>
                  <a:cubicBezTo>
                    <a:pt x="1401" y="2222"/>
                    <a:pt x="2480" y="2222"/>
                    <a:pt x="3122" y="1830"/>
                  </a:cubicBezTo>
                  <a:cubicBezTo>
                    <a:pt x="3774" y="1437"/>
                    <a:pt x="3747" y="795"/>
                    <a:pt x="3060" y="402"/>
                  </a:cubicBezTo>
                  <a:cubicBezTo>
                    <a:pt x="2373" y="1"/>
                    <a:pt x="1294" y="1"/>
                    <a:pt x="651" y="393"/>
                  </a:cubicBezTo>
                  <a:cubicBezTo>
                    <a:pt x="0" y="795"/>
                    <a:pt x="36" y="1428"/>
                    <a:pt x="714" y="183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5009525" y="2716625"/>
              <a:ext cx="402825" cy="252275"/>
            </a:xfrm>
            <a:custGeom>
              <a:avLst/>
              <a:gdLst/>
              <a:ahLst/>
              <a:cxnLst/>
              <a:rect l="l" t="t" r="r" b="b"/>
              <a:pathLst>
                <a:path w="16113" h="10091" extrusionOk="0">
                  <a:moveTo>
                    <a:pt x="3204" y="6228"/>
                  </a:moveTo>
                  <a:cubicBezTo>
                    <a:pt x="1080" y="5006"/>
                    <a:pt x="991" y="3016"/>
                    <a:pt x="2998" y="1803"/>
                  </a:cubicBezTo>
                  <a:cubicBezTo>
                    <a:pt x="4997" y="581"/>
                    <a:pt x="8360" y="590"/>
                    <a:pt x="10474" y="1812"/>
                  </a:cubicBezTo>
                  <a:cubicBezTo>
                    <a:pt x="10474" y="1812"/>
                    <a:pt x="10474" y="1812"/>
                    <a:pt x="10483" y="1812"/>
                  </a:cubicBezTo>
                  <a:lnTo>
                    <a:pt x="6558" y="4203"/>
                  </a:lnTo>
                  <a:lnTo>
                    <a:pt x="9020" y="5621"/>
                  </a:lnTo>
                  <a:lnTo>
                    <a:pt x="9020" y="5621"/>
                  </a:lnTo>
                  <a:lnTo>
                    <a:pt x="10376" y="6406"/>
                  </a:lnTo>
                  <a:cubicBezTo>
                    <a:pt x="8351" y="7459"/>
                    <a:pt x="5220" y="7396"/>
                    <a:pt x="3204" y="6228"/>
                  </a:cubicBezTo>
                  <a:close/>
                  <a:moveTo>
                    <a:pt x="14542" y="7432"/>
                  </a:moveTo>
                  <a:lnTo>
                    <a:pt x="12107" y="6023"/>
                  </a:lnTo>
                  <a:lnTo>
                    <a:pt x="11447" y="5639"/>
                  </a:lnTo>
                  <a:lnTo>
                    <a:pt x="10189" y="4916"/>
                  </a:lnTo>
                  <a:lnTo>
                    <a:pt x="12080" y="3757"/>
                  </a:lnTo>
                  <a:lnTo>
                    <a:pt x="12356" y="3587"/>
                  </a:lnTo>
                  <a:lnTo>
                    <a:pt x="14953" y="5086"/>
                  </a:lnTo>
                  <a:lnTo>
                    <a:pt x="16112" y="4381"/>
                  </a:lnTo>
                  <a:lnTo>
                    <a:pt x="13525" y="2882"/>
                  </a:lnTo>
                  <a:lnTo>
                    <a:pt x="15363" y="1767"/>
                  </a:lnTo>
                  <a:lnTo>
                    <a:pt x="12901" y="340"/>
                  </a:lnTo>
                  <a:lnTo>
                    <a:pt x="11099" y="1437"/>
                  </a:lnTo>
                  <a:cubicBezTo>
                    <a:pt x="11090" y="1437"/>
                    <a:pt x="11090" y="1437"/>
                    <a:pt x="11090" y="1437"/>
                  </a:cubicBezTo>
                  <a:cubicBezTo>
                    <a:pt x="8610" y="1"/>
                    <a:pt x="4693" y="1"/>
                    <a:pt x="2347" y="1428"/>
                  </a:cubicBezTo>
                  <a:cubicBezTo>
                    <a:pt x="1" y="2856"/>
                    <a:pt x="108" y="5175"/>
                    <a:pt x="2588" y="6602"/>
                  </a:cubicBezTo>
                  <a:cubicBezTo>
                    <a:pt x="4961" y="7976"/>
                    <a:pt x="8663" y="8039"/>
                    <a:pt x="11027" y="6781"/>
                  </a:cubicBezTo>
                  <a:lnTo>
                    <a:pt x="12142" y="7432"/>
                  </a:lnTo>
                  <a:lnTo>
                    <a:pt x="8940" y="9377"/>
                  </a:lnTo>
                  <a:lnTo>
                    <a:pt x="10171" y="10091"/>
                  </a:lnTo>
                  <a:lnTo>
                    <a:pt x="13373" y="8137"/>
                  </a:lnTo>
                  <a:lnTo>
                    <a:pt x="13382" y="813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4361875" y="2058500"/>
              <a:ext cx="61575" cy="45075"/>
            </a:xfrm>
            <a:custGeom>
              <a:avLst/>
              <a:gdLst/>
              <a:ahLst/>
              <a:cxnLst/>
              <a:rect l="l" t="t" r="r" b="b"/>
              <a:pathLst>
                <a:path w="2463" h="1803" extrusionOk="0">
                  <a:moveTo>
                    <a:pt x="9" y="464"/>
                  </a:moveTo>
                  <a:cubicBezTo>
                    <a:pt x="18" y="303"/>
                    <a:pt x="143" y="116"/>
                    <a:pt x="286" y="36"/>
                  </a:cubicBezTo>
                  <a:cubicBezTo>
                    <a:pt x="366" y="0"/>
                    <a:pt x="428" y="0"/>
                    <a:pt x="473" y="36"/>
                  </a:cubicBezTo>
                  <a:lnTo>
                    <a:pt x="473" y="36"/>
                  </a:lnTo>
                  <a:lnTo>
                    <a:pt x="473" y="36"/>
                  </a:lnTo>
                  <a:lnTo>
                    <a:pt x="473" y="36"/>
                  </a:lnTo>
                  <a:lnTo>
                    <a:pt x="2462" y="1213"/>
                  </a:lnTo>
                  <a:lnTo>
                    <a:pt x="2061" y="1802"/>
                  </a:lnTo>
                  <a:lnTo>
                    <a:pt x="72" y="633"/>
                  </a:lnTo>
                  <a:cubicBezTo>
                    <a:pt x="72" y="633"/>
                    <a:pt x="72" y="633"/>
                    <a:pt x="72" y="633"/>
                  </a:cubicBezTo>
                  <a:lnTo>
                    <a:pt x="72" y="633"/>
                  </a:lnTo>
                  <a:lnTo>
                    <a:pt x="72" y="633"/>
                  </a:lnTo>
                  <a:cubicBezTo>
                    <a:pt x="27" y="598"/>
                    <a:pt x="0" y="544"/>
                    <a:pt x="9" y="464"/>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4411600" y="2087025"/>
              <a:ext cx="13625" cy="18325"/>
            </a:xfrm>
            <a:custGeom>
              <a:avLst/>
              <a:gdLst/>
              <a:ahLst/>
              <a:cxnLst/>
              <a:rect l="l" t="t" r="r" b="b"/>
              <a:pathLst>
                <a:path w="545" h="733" extrusionOk="0">
                  <a:moveTo>
                    <a:pt x="9" y="501"/>
                  </a:moveTo>
                  <a:cubicBezTo>
                    <a:pt x="1" y="661"/>
                    <a:pt x="108" y="732"/>
                    <a:pt x="250" y="661"/>
                  </a:cubicBezTo>
                  <a:cubicBezTo>
                    <a:pt x="402" y="581"/>
                    <a:pt x="527" y="393"/>
                    <a:pt x="536" y="233"/>
                  </a:cubicBezTo>
                  <a:cubicBezTo>
                    <a:pt x="545" y="72"/>
                    <a:pt x="438" y="1"/>
                    <a:pt x="286" y="72"/>
                  </a:cubicBezTo>
                  <a:cubicBezTo>
                    <a:pt x="143" y="144"/>
                    <a:pt x="18" y="340"/>
                    <a:pt x="9" y="50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4408475" y="2083925"/>
              <a:ext cx="18100" cy="21650"/>
            </a:xfrm>
            <a:custGeom>
              <a:avLst/>
              <a:gdLst/>
              <a:ahLst/>
              <a:cxnLst/>
              <a:rect l="l" t="t" r="r" b="b"/>
              <a:pathLst>
                <a:path w="724" h="866" extrusionOk="0">
                  <a:moveTo>
                    <a:pt x="10" y="589"/>
                  </a:moveTo>
                  <a:cubicBezTo>
                    <a:pt x="27" y="375"/>
                    <a:pt x="188" y="134"/>
                    <a:pt x="375" y="45"/>
                  </a:cubicBezTo>
                  <a:cubicBezTo>
                    <a:pt x="465" y="0"/>
                    <a:pt x="545" y="0"/>
                    <a:pt x="598" y="36"/>
                  </a:cubicBezTo>
                  <a:lnTo>
                    <a:pt x="598" y="36"/>
                  </a:lnTo>
                  <a:lnTo>
                    <a:pt x="607" y="36"/>
                  </a:lnTo>
                  <a:lnTo>
                    <a:pt x="607" y="36"/>
                  </a:lnTo>
                  <a:lnTo>
                    <a:pt x="723" y="107"/>
                  </a:lnTo>
                  <a:lnTo>
                    <a:pt x="206" y="865"/>
                  </a:lnTo>
                  <a:lnTo>
                    <a:pt x="90" y="803"/>
                  </a:lnTo>
                  <a:cubicBezTo>
                    <a:pt x="90" y="803"/>
                    <a:pt x="90" y="803"/>
                    <a:pt x="90" y="803"/>
                  </a:cubicBezTo>
                  <a:lnTo>
                    <a:pt x="90" y="803"/>
                  </a:lnTo>
                  <a:lnTo>
                    <a:pt x="90" y="803"/>
                  </a:lnTo>
                  <a:cubicBezTo>
                    <a:pt x="36" y="758"/>
                    <a:pt x="1" y="687"/>
                    <a:pt x="10" y="589"/>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4411150" y="2084125"/>
              <a:ext cx="17650" cy="23450"/>
            </a:xfrm>
            <a:custGeom>
              <a:avLst/>
              <a:gdLst/>
              <a:ahLst/>
              <a:cxnLst/>
              <a:rect l="l" t="t" r="r" b="b"/>
              <a:pathLst>
                <a:path w="706" h="938" extrusionOk="0">
                  <a:moveTo>
                    <a:pt x="10" y="643"/>
                  </a:moveTo>
                  <a:cubicBezTo>
                    <a:pt x="1" y="848"/>
                    <a:pt x="143" y="938"/>
                    <a:pt x="331" y="848"/>
                  </a:cubicBezTo>
                  <a:cubicBezTo>
                    <a:pt x="518" y="750"/>
                    <a:pt x="679" y="509"/>
                    <a:pt x="688" y="304"/>
                  </a:cubicBezTo>
                  <a:cubicBezTo>
                    <a:pt x="705" y="99"/>
                    <a:pt x="563" y="1"/>
                    <a:pt x="375" y="99"/>
                  </a:cubicBezTo>
                  <a:cubicBezTo>
                    <a:pt x="188" y="188"/>
                    <a:pt x="27" y="438"/>
                    <a:pt x="10" y="643"/>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4414725" y="2090150"/>
              <a:ext cx="57575" cy="43525"/>
            </a:xfrm>
            <a:custGeom>
              <a:avLst/>
              <a:gdLst/>
              <a:ahLst/>
              <a:cxnLst/>
              <a:rect l="l" t="t" r="r" b="b"/>
              <a:pathLst>
                <a:path w="2303" h="1741" extrusionOk="0">
                  <a:moveTo>
                    <a:pt x="0" y="358"/>
                  </a:moveTo>
                  <a:cubicBezTo>
                    <a:pt x="0" y="402"/>
                    <a:pt x="9" y="447"/>
                    <a:pt x="36" y="474"/>
                  </a:cubicBezTo>
                  <a:lnTo>
                    <a:pt x="36" y="474"/>
                  </a:lnTo>
                  <a:lnTo>
                    <a:pt x="36" y="474"/>
                  </a:lnTo>
                  <a:cubicBezTo>
                    <a:pt x="45" y="483"/>
                    <a:pt x="54" y="483"/>
                    <a:pt x="54" y="491"/>
                  </a:cubicBezTo>
                  <a:lnTo>
                    <a:pt x="1446" y="1562"/>
                  </a:lnTo>
                  <a:lnTo>
                    <a:pt x="1624" y="1696"/>
                  </a:lnTo>
                  <a:cubicBezTo>
                    <a:pt x="1695" y="1740"/>
                    <a:pt x="1785" y="1740"/>
                    <a:pt x="1892" y="1687"/>
                  </a:cubicBezTo>
                  <a:cubicBezTo>
                    <a:pt x="2106" y="1580"/>
                    <a:pt x="2293" y="1294"/>
                    <a:pt x="2302" y="1053"/>
                  </a:cubicBezTo>
                  <a:lnTo>
                    <a:pt x="2302" y="1036"/>
                  </a:lnTo>
                  <a:cubicBezTo>
                    <a:pt x="2302" y="929"/>
                    <a:pt x="2266" y="848"/>
                    <a:pt x="2204" y="813"/>
                  </a:cubicBezTo>
                  <a:lnTo>
                    <a:pt x="2204" y="813"/>
                  </a:lnTo>
                  <a:lnTo>
                    <a:pt x="2204" y="813"/>
                  </a:lnTo>
                  <a:lnTo>
                    <a:pt x="366" y="19"/>
                  </a:lnTo>
                  <a:cubicBezTo>
                    <a:pt x="357" y="10"/>
                    <a:pt x="339" y="10"/>
                    <a:pt x="331" y="10"/>
                  </a:cubicBezTo>
                  <a:lnTo>
                    <a:pt x="322" y="1"/>
                  </a:lnTo>
                  <a:lnTo>
                    <a:pt x="322" y="1"/>
                  </a:lnTo>
                  <a:cubicBezTo>
                    <a:pt x="295" y="1"/>
                    <a:pt x="259" y="1"/>
                    <a:pt x="223" y="28"/>
                  </a:cubicBezTo>
                  <a:cubicBezTo>
                    <a:pt x="206" y="37"/>
                    <a:pt x="188" y="45"/>
                    <a:pt x="170" y="54"/>
                  </a:cubicBezTo>
                  <a:cubicBezTo>
                    <a:pt x="81" y="126"/>
                    <a:pt x="9" y="251"/>
                    <a:pt x="0" y="358"/>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4414725" y="2091500"/>
              <a:ext cx="49525" cy="38150"/>
            </a:xfrm>
            <a:custGeom>
              <a:avLst/>
              <a:gdLst/>
              <a:ahLst/>
              <a:cxnLst/>
              <a:rect l="l" t="t" r="r" b="b"/>
              <a:pathLst>
                <a:path w="1981" h="1526" extrusionOk="0">
                  <a:moveTo>
                    <a:pt x="0" y="304"/>
                  </a:moveTo>
                  <a:cubicBezTo>
                    <a:pt x="0" y="348"/>
                    <a:pt x="9" y="393"/>
                    <a:pt x="36" y="420"/>
                  </a:cubicBezTo>
                  <a:lnTo>
                    <a:pt x="36" y="420"/>
                  </a:lnTo>
                  <a:lnTo>
                    <a:pt x="36" y="420"/>
                  </a:lnTo>
                  <a:cubicBezTo>
                    <a:pt x="45" y="429"/>
                    <a:pt x="54" y="429"/>
                    <a:pt x="54" y="437"/>
                  </a:cubicBezTo>
                  <a:lnTo>
                    <a:pt x="1446" y="1508"/>
                  </a:lnTo>
                  <a:cubicBezTo>
                    <a:pt x="1597" y="1526"/>
                    <a:pt x="1758" y="1517"/>
                    <a:pt x="1910" y="1472"/>
                  </a:cubicBezTo>
                  <a:cubicBezTo>
                    <a:pt x="1936" y="1463"/>
                    <a:pt x="1972" y="1454"/>
                    <a:pt x="1972" y="1419"/>
                  </a:cubicBezTo>
                  <a:cubicBezTo>
                    <a:pt x="1981" y="1392"/>
                    <a:pt x="1954" y="1374"/>
                    <a:pt x="1927" y="1356"/>
                  </a:cubicBezTo>
                  <a:cubicBezTo>
                    <a:pt x="1419" y="973"/>
                    <a:pt x="723" y="866"/>
                    <a:pt x="268" y="420"/>
                  </a:cubicBezTo>
                  <a:cubicBezTo>
                    <a:pt x="170" y="330"/>
                    <a:pt x="99" y="116"/>
                    <a:pt x="170" y="0"/>
                  </a:cubicBezTo>
                  <a:cubicBezTo>
                    <a:pt x="81" y="72"/>
                    <a:pt x="9" y="197"/>
                    <a:pt x="0" y="3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4582650" y="2128750"/>
              <a:ext cx="223725" cy="112875"/>
            </a:xfrm>
            <a:custGeom>
              <a:avLst/>
              <a:gdLst/>
              <a:ahLst/>
              <a:cxnLst/>
              <a:rect l="l" t="t" r="r" b="b"/>
              <a:pathLst>
                <a:path w="8949" h="4515" extrusionOk="0">
                  <a:moveTo>
                    <a:pt x="1" y="3390"/>
                  </a:moveTo>
                  <a:lnTo>
                    <a:pt x="2526" y="4514"/>
                  </a:lnTo>
                  <a:lnTo>
                    <a:pt x="4497" y="3783"/>
                  </a:lnTo>
                  <a:lnTo>
                    <a:pt x="8949" y="2569"/>
                  </a:lnTo>
                  <a:lnTo>
                    <a:pt x="5148" y="232"/>
                  </a:lnTo>
                  <a:cubicBezTo>
                    <a:pt x="4809" y="9"/>
                    <a:pt x="4328" y="0"/>
                    <a:pt x="3783" y="259"/>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4645775" y="2187175"/>
              <a:ext cx="174200" cy="197400"/>
            </a:xfrm>
            <a:custGeom>
              <a:avLst/>
              <a:gdLst/>
              <a:ahLst/>
              <a:cxnLst/>
              <a:rect l="l" t="t" r="r" b="b"/>
              <a:pathLst>
                <a:path w="6968" h="7896" extrusionOk="0">
                  <a:moveTo>
                    <a:pt x="1" y="7887"/>
                  </a:moveTo>
                  <a:cubicBezTo>
                    <a:pt x="1" y="7887"/>
                    <a:pt x="1" y="7887"/>
                    <a:pt x="1" y="7896"/>
                  </a:cubicBezTo>
                  <a:lnTo>
                    <a:pt x="5050" y="4871"/>
                  </a:lnTo>
                  <a:cubicBezTo>
                    <a:pt x="6147" y="4122"/>
                    <a:pt x="6968" y="2641"/>
                    <a:pt x="6968" y="1463"/>
                  </a:cubicBezTo>
                  <a:cubicBezTo>
                    <a:pt x="6968" y="875"/>
                    <a:pt x="6763" y="447"/>
                    <a:pt x="6424" y="232"/>
                  </a:cubicBezTo>
                  <a:cubicBezTo>
                    <a:pt x="6085" y="9"/>
                    <a:pt x="5603" y="0"/>
                    <a:pt x="5050" y="259"/>
                  </a:cubicBezTo>
                  <a:lnTo>
                    <a:pt x="1" y="2177"/>
                  </a:lnTo>
                  <a:lnTo>
                    <a:pt x="1" y="2186"/>
                  </a:lnTo>
                  <a:cubicBezTo>
                    <a:pt x="1" y="2186"/>
                    <a:pt x="2730" y="4077"/>
                    <a:pt x="1" y="7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4548975" y="2212150"/>
              <a:ext cx="143875" cy="172425"/>
            </a:xfrm>
            <a:custGeom>
              <a:avLst/>
              <a:gdLst/>
              <a:ahLst/>
              <a:cxnLst/>
              <a:rect l="l" t="t" r="r" b="b"/>
              <a:pathLst>
                <a:path w="5755" h="6897" extrusionOk="0">
                  <a:moveTo>
                    <a:pt x="1" y="4631"/>
                  </a:moveTo>
                  <a:cubicBezTo>
                    <a:pt x="1" y="4631"/>
                    <a:pt x="3873" y="6897"/>
                    <a:pt x="3873" y="6897"/>
                  </a:cubicBezTo>
                  <a:cubicBezTo>
                    <a:pt x="3873" y="6888"/>
                    <a:pt x="3873" y="6888"/>
                    <a:pt x="3873" y="6888"/>
                  </a:cubicBezTo>
                  <a:cubicBezTo>
                    <a:pt x="4943" y="5496"/>
                    <a:pt x="5755" y="3551"/>
                    <a:pt x="4631" y="1945"/>
                  </a:cubicBezTo>
                  <a:cubicBezTo>
                    <a:pt x="3917" y="928"/>
                    <a:pt x="2847" y="125"/>
                    <a:pt x="1589" y="10"/>
                  </a:cubicBezTo>
                  <a:cubicBezTo>
                    <a:pt x="1500" y="1"/>
                    <a:pt x="1384" y="1"/>
                    <a:pt x="1321" y="72"/>
                  </a:cubicBezTo>
                  <a:cubicBezTo>
                    <a:pt x="1116" y="313"/>
                    <a:pt x="1196" y="973"/>
                    <a:pt x="1205" y="1267"/>
                  </a:cubicBezTo>
                  <a:cubicBezTo>
                    <a:pt x="1223" y="1713"/>
                    <a:pt x="1259" y="2168"/>
                    <a:pt x="1125" y="2606"/>
                  </a:cubicBezTo>
                  <a:cubicBezTo>
                    <a:pt x="902" y="3337"/>
                    <a:pt x="465" y="4024"/>
                    <a:pt x="1" y="4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4476950" y="2321200"/>
              <a:ext cx="168850" cy="107975"/>
            </a:xfrm>
            <a:custGeom>
              <a:avLst/>
              <a:gdLst/>
              <a:ahLst/>
              <a:cxnLst/>
              <a:rect l="l" t="t" r="r" b="b"/>
              <a:pathLst>
                <a:path w="6754" h="4319" extrusionOk="0">
                  <a:moveTo>
                    <a:pt x="3230" y="4319"/>
                  </a:moveTo>
                  <a:lnTo>
                    <a:pt x="6754" y="2160"/>
                  </a:lnTo>
                  <a:lnTo>
                    <a:pt x="3069" y="1"/>
                  </a:lnTo>
                  <a:lnTo>
                    <a:pt x="0" y="184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4721375" y="2237350"/>
              <a:ext cx="110200" cy="143200"/>
            </a:xfrm>
            <a:custGeom>
              <a:avLst/>
              <a:gdLst/>
              <a:ahLst/>
              <a:cxnLst/>
              <a:rect l="l" t="t" r="r" b="b"/>
              <a:pathLst>
                <a:path w="4408" h="5728" extrusionOk="0">
                  <a:moveTo>
                    <a:pt x="1" y="4006"/>
                  </a:moveTo>
                  <a:cubicBezTo>
                    <a:pt x="1" y="2668"/>
                    <a:pt x="946" y="1044"/>
                    <a:pt x="2106" y="366"/>
                  </a:cubicBezTo>
                  <a:cubicBezTo>
                    <a:pt x="2686" y="36"/>
                    <a:pt x="3212" y="1"/>
                    <a:pt x="3596" y="215"/>
                  </a:cubicBezTo>
                  <a:lnTo>
                    <a:pt x="3596" y="215"/>
                  </a:lnTo>
                  <a:lnTo>
                    <a:pt x="3596" y="215"/>
                  </a:lnTo>
                  <a:cubicBezTo>
                    <a:pt x="3596" y="215"/>
                    <a:pt x="3596" y="215"/>
                    <a:pt x="3596" y="215"/>
                  </a:cubicBezTo>
                  <a:lnTo>
                    <a:pt x="4408" y="634"/>
                  </a:lnTo>
                  <a:lnTo>
                    <a:pt x="1366" y="5728"/>
                  </a:lnTo>
                  <a:lnTo>
                    <a:pt x="625" y="5362"/>
                  </a:lnTo>
                  <a:cubicBezTo>
                    <a:pt x="625" y="5353"/>
                    <a:pt x="616" y="5353"/>
                    <a:pt x="616" y="5353"/>
                  </a:cubicBezTo>
                  <a:lnTo>
                    <a:pt x="616" y="5353"/>
                  </a:lnTo>
                  <a:lnTo>
                    <a:pt x="616" y="5353"/>
                  </a:lnTo>
                  <a:cubicBezTo>
                    <a:pt x="233" y="5130"/>
                    <a:pt x="1" y="4666"/>
                    <a:pt x="1" y="40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4739675" y="2238925"/>
              <a:ext cx="105525" cy="154575"/>
            </a:xfrm>
            <a:custGeom>
              <a:avLst/>
              <a:gdLst/>
              <a:ahLst/>
              <a:cxnLst/>
              <a:rect l="l" t="t" r="r" b="b"/>
              <a:pathLst>
                <a:path w="4221" h="6183" extrusionOk="0">
                  <a:moveTo>
                    <a:pt x="0" y="4309"/>
                  </a:moveTo>
                  <a:cubicBezTo>
                    <a:pt x="0" y="5638"/>
                    <a:pt x="946" y="6182"/>
                    <a:pt x="2106" y="5504"/>
                  </a:cubicBezTo>
                  <a:cubicBezTo>
                    <a:pt x="3274" y="4835"/>
                    <a:pt x="4220" y="3212"/>
                    <a:pt x="4220" y="1874"/>
                  </a:cubicBezTo>
                  <a:cubicBezTo>
                    <a:pt x="4220" y="535"/>
                    <a:pt x="3274" y="0"/>
                    <a:pt x="2106" y="669"/>
                  </a:cubicBezTo>
                  <a:cubicBezTo>
                    <a:pt x="946" y="1347"/>
                    <a:pt x="0" y="2971"/>
                    <a:pt x="0" y="43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4761525" y="2273250"/>
              <a:ext cx="61800" cy="85900"/>
            </a:xfrm>
            <a:custGeom>
              <a:avLst/>
              <a:gdLst/>
              <a:ahLst/>
              <a:cxnLst/>
              <a:rect l="l" t="t" r="r" b="b"/>
              <a:pathLst>
                <a:path w="2472" h="3436" extrusionOk="0">
                  <a:moveTo>
                    <a:pt x="1" y="2686"/>
                  </a:moveTo>
                  <a:cubicBezTo>
                    <a:pt x="1" y="2909"/>
                    <a:pt x="45" y="3436"/>
                    <a:pt x="482" y="3436"/>
                  </a:cubicBezTo>
                  <a:cubicBezTo>
                    <a:pt x="634" y="3436"/>
                    <a:pt x="812" y="3373"/>
                    <a:pt x="1009" y="3266"/>
                  </a:cubicBezTo>
                  <a:cubicBezTo>
                    <a:pt x="1803" y="2802"/>
                    <a:pt x="2472" y="1651"/>
                    <a:pt x="2472" y="741"/>
                  </a:cubicBezTo>
                  <a:cubicBezTo>
                    <a:pt x="2472" y="518"/>
                    <a:pt x="2427" y="1"/>
                    <a:pt x="1990" y="1"/>
                  </a:cubicBezTo>
                  <a:cubicBezTo>
                    <a:pt x="1838" y="1"/>
                    <a:pt x="1651" y="63"/>
                    <a:pt x="1464" y="170"/>
                  </a:cubicBezTo>
                  <a:cubicBezTo>
                    <a:pt x="1437" y="188"/>
                    <a:pt x="1410" y="206"/>
                    <a:pt x="1383" y="224"/>
                  </a:cubicBezTo>
                  <a:cubicBezTo>
                    <a:pt x="1294" y="278"/>
                    <a:pt x="1205" y="340"/>
                    <a:pt x="1125" y="411"/>
                  </a:cubicBezTo>
                  <a:cubicBezTo>
                    <a:pt x="1089" y="447"/>
                    <a:pt x="1053" y="483"/>
                    <a:pt x="1009" y="518"/>
                  </a:cubicBezTo>
                  <a:cubicBezTo>
                    <a:pt x="616" y="902"/>
                    <a:pt x="286" y="1437"/>
                    <a:pt x="117" y="1972"/>
                  </a:cubicBezTo>
                  <a:cubicBezTo>
                    <a:pt x="117" y="1972"/>
                    <a:pt x="117" y="1972"/>
                    <a:pt x="117" y="1981"/>
                  </a:cubicBezTo>
                  <a:cubicBezTo>
                    <a:pt x="72" y="2124"/>
                    <a:pt x="36" y="2276"/>
                    <a:pt x="18" y="2419"/>
                  </a:cubicBezTo>
                  <a:cubicBezTo>
                    <a:pt x="1" y="2508"/>
                    <a:pt x="1" y="2597"/>
                    <a:pt x="1" y="2686"/>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4764650" y="2273475"/>
              <a:ext cx="58675" cy="85675"/>
            </a:xfrm>
            <a:custGeom>
              <a:avLst/>
              <a:gdLst/>
              <a:ahLst/>
              <a:cxnLst/>
              <a:rect l="l" t="t" r="r" b="b"/>
              <a:pathLst>
                <a:path w="2347" h="3427" extrusionOk="0">
                  <a:moveTo>
                    <a:pt x="99" y="3239"/>
                  </a:moveTo>
                  <a:cubicBezTo>
                    <a:pt x="250" y="3239"/>
                    <a:pt x="438" y="3177"/>
                    <a:pt x="634" y="3070"/>
                  </a:cubicBezTo>
                  <a:cubicBezTo>
                    <a:pt x="1419" y="2615"/>
                    <a:pt x="2088" y="1455"/>
                    <a:pt x="2088" y="554"/>
                  </a:cubicBezTo>
                  <a:cubicBezTo>
                    <a:pt x="2088" y="420"/>
                    <a:pt x="2070" y="170"/>
                    <a:pt x="1963" y="1"/>
                  </a:cubicBezTo>
                  <a:cubicBezTo>
                    <a:pt x="2311" y="72"/>
                    <a:pt x="2347" y="527"/>
                    <a:pt x="2347" y="732"/>
                  </a:cubicBezTo>
                  <a:cubicBezTo>
                    <a:pt x="2347" y="1642"/>
                    <a:pt x="1678" y="2793"/>
                    <a:pt x="884" y="3257"/>
                  </a:cubicBezTo>
                  <a:cubicBezTo>
                    <a:pt x="696" y="3364"/>
                    <a:pt x="509" y="3427"/>
                    <a:pt x="357" y="3427"/>
                  </a:cubicBezTo>
                  <a:cubicBezTo>
                    <a:pt x="179" y="3427"/>
                    <a:pt x="72" y="3337"/>
                    <a:pt x="1" y="3230"/>
                  </a:cubicBezTo>
                  <a:cubicBezTo>
                    <a:pt x="27" y="3239"/>
                    <a:pt x="63" y="3239"/>
                    <a:pt x="99" y="3239"/>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4761975" y="2278825"/>
              <a:ext cx="43300" cy="61375"/>
            </a:xfrm>
            <a:custGeom>
              <a:avLst/>
              <a:gdLst/>
              <a:ahLst/>
              <a:cxnLst/>
              <a:rect l="l" t="t" r="r" b="b"/>
              <a:pathLst>
                <a:path w="1732" h="2455" extrusionOk="0">
                  <a:moveTo>
                    <a:pt x="0" y="2196"/>
                  </a:moveTo>
                  <a:cubicBezTo>
                    <a:pt x="45" y="2258"/>
                    <a:pt x="90" y="2303"/>
                    <a:pt x="152" y="2338"/>
                  </a:cubicBezTo>
                  <a:lnTo>
                    <a:pt x="152" y="2338"/>
                  </a:lnTo>
                  <a:cubicBezTo>
                    <a:pt x="152" y="2338"/>
                    <a:pt x="152" y="2338"/>
                    <a:pt x="152" y="2338"/>
                  </a:cubicBezTo>
                  <a:lnTo>
                    <a:pt x="375" y="2454"/>
                  </a:lnTo>
                  <a:lnTo>
                    <a:pt x="1731" y="179"/>
                  </a:lnTo>
                  <a:lnTo>
                    <a:pt x="1731" y="179"/>
                  </a:lnTo>
                  <a:lnTo>
                    <a:pt x="1713" y="170"/>
                  </a:lnTo>
                  <a:cubicBezTo>
                    <a:pt x="1695" y="153"/>
                    <a:pt x="1678" y="144"/>
                    <a:pt x="1651" y="135"/>
                  </a:cubicBezTo>
                  <a:lnTo>
                    <a:pt x="1481" y="46"/>
                  </a:lnTo>
                  <a:lnTo>
                    <a:pt x="1481" y="46"/>
                  </a:lnTo>
                  <a:lnTo>
                    <a:pt x="1481" y="46"/>
                  </a:lnTo>
                  <a:cubicBezTo>
                    <a:pt x="1446" y="28"/>
                    <a:pt x="1401" y="10"/>
                    <a:pt x="1365" y="1"/>
                  </a:cubicBezTo>
                  <a:cubicBezTo>
                    <a:pt x="1276" y="55"/>
                    <a:pt x="1187" y="117"/>
                    <a:pt x="1107" y="188"/>
                  </a:cubicBezTo>
                  <a:cubicBezTo>
                    <a:pt x="1071" y="224"/>
                    <a:pt x="1035" y="260"/>
                    <a:pt x="991" y="295"/>
                  </a:cubicBezTo>
                  <a:cubicBezTo>
                    <a:pt x="598" y="679"/>
                    <a:pt x="268" y="1214"/>
                    <a:pt x="99" y="1749"/>
                  </a:cubicBezTo>
                  <a:cubicBezTo>
                    <a:pt x="99" y="1749"/>
                    <a:pt x="99" y="1749"/>
                    <a:pt x="99" y="1758"/>
                  </a:cubicBezTo>
                  <a:cubicBezTo>
                    <a:pt x="54" y="1901"/>
                    <a:pt x="18" y="2053"/>
                    <a:pt x="0" y="2196"/>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4764425" y="2280625"/>
              <a:ext cx="47075" cy="62025"/>
            </a:xfrm>
            <a:custGeom>
              <a:avLst/>
              <a:gdLst/>
              <a:ahLst/>
              <a:cxnLst/>
              <a:rect l="l" t="t" r="r" b="b"/>
              <a:pathLst>
                <a:path w="1883" h="2481" extrusionOk="0">
                  <a:moveTo>
                    <a:pt x="1" y="1776"/>
                  </a:moveTo>
                  <a:cubicBezTo>
                    <a:pt x="1" y="2079"/>
                    <a:pt x="108" y="2284"/>
                    <a:pt x="277" y="2382"/>
                  </a:cubicBezTo>
                  <a:cubicBezTo>
                    <a:pt x="447" y="2480"/>
                    <a:pt x="679" y="2463"/>
                    <a:pt x="937" y="2311"/>
                  </a:cubicBezTo>
                  <a:cubicBezTo>
                    <a:pt x="1455" y="2016"/>
                    <a:pt x="1883" y="1285"/>
                    <a:pt x="1883" y="687"/>
                  </a:cubicBezTo>
                  <a:cubicBezTo>
                    <a:pt x="1883" y="411"/>
                    <a:pt x="1785" y="214"/>
                    <a:pt x="1633" y="107"/>
                  </a:cubicBezTo>
                  <a:cubicBezTo>
                    <a:pt x="1633" y="98"/>
                    <a:pt x="1624" y="98"/>
                    <a:pt x="1615" y="98"/>
                  </a:cubicBezTo>
                  <a:cubicBezTo>
                    <a:pt x="1597" y="81"/>
                    <a:pt x="1580" y="72"/>
                    <a:pt x="1553" y="63"/>
                  </a:cubicBezTo>
                  <a:cubicBezTo>
                    <a:pt x="1410" y="0"/>
                    <a:pt x="1223" y="18"/>
                    <a:pt x="1009" y="116"/>
                  </a:cubicBezTo>
                  <a:cubicBezTo>
                    <a:pt x="973" y="152"/>
                    <a:pt x="937" y="188"/>
                    <a:pt x="893" y="223"/>
                  </a:cubicBezTo>
                  <a:cubicBezTo>
                    <a:pt x="500" y="607"/>
                    <a:pt x="170" y="1142"/>
                    <a:pt x="1" y="1677"/>
                  </a:cubicBezTo>
                  <a:cubicBezTo>
                    <a:pt x="1" y="1713"/>
                    <a:pt x="1" y="1749"/>
                    <a:pt x="1" y="1776"/>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4780700" y="2302700"/>
              <a:ext cx="16325" cy="20550"/>
            </a:xfrm>
            <a:custGeom>
              <a:avLst/>
              <a:gdLst/>
              <a:ahLst/>
              <a:cxnLst/>
              <a:rect l="l" t="t" r="r" b="b"/>
              <a:pathLst>
                <a:path w="653" h="822" extrusionOk="0">
                  <a:moveTo>
                    <a:pt x="1" y="554"/>
                  </a:moveTo>
                  <a:cubicBezTo>
                    <a:pt x="1" y="366"/>
                    <a:pt x="126" y="143"/>
                    <a:pt x="286" y="54"/>
                  </a:cubicBezTo>
                  <a:cubicBezTo>
                    <a:pt x="367" y="1"/>
                    <a:pt x="438" y="1"/>
                    <a:pt x="492" y="27"/>
                  </a:cubicBezTo>
                  <a:lnTo>
                    <a:pt x="492" y="27"/>
                  </a:lnTo>
                  <a:lnTo>
                    <a:pt x="492" y="27"/>
                  </a:lnTo>
                  <a:lnTo>
                    <a:pt x="652" y="117"/>
                  </a:lnTo>
                  <a:lnTo>
                    <a:pt x="242" y="821"/>
                  </a:lnTo>
                  <a:lnTo>
                    <a:pt x="81" y="741"/>
                  </a:lnTo>
                  <a:lnTo>
                    <a:pt x="81" y="732"/>
                  </a:lnTo>
                  <a:lnTo>
                    <a:pt x="81" y="732"/>
                  </a:lnTo>
                  <a:lnTo>
                    <a:pt x="81" y="732"/>
                  </a:lnTo>
                  <a:cubicBezTo>
                    <a:pt x="28" y="705"/>
                    <a:pt x="1" y="643"/>
                    <a:pt x="1" y="554"/>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4784500" y="2303825"/>
              <a:ext cx="14525" cy="21200"/>
            </a:xfrm>
            <a:custGeom>
              <a:avLst/>
              <a:gdLst/>
              <a:ahLst/>
              <a:cxnLst/>
              <a:rect l="l" t="t" r="r" b="b"/>
              <a:pathLst>
                <a:path w="581" h="848" extrusionOk="0">
                  <a:moveTo>
                    <a:pt x="1" y="589"/>
                  </a:moveTo>
                  <a:cubicBezTo>
                    <a:pt x="1" y="776"/>
                    <a:pt x="125" y="848"/>
                    <a:pt x="286" y="749"/>
                  </a:cubicBezTo>
                  <a:cubicBezTo>
                    <a:pt x="447" y="660"/>
                    <a:pt x="580" y="437"/>
                    <a:pt x="580" y="250"/>
                  </a:cubicBezTo>
                  <a:cubicBezTo>
                    <a:pt x="580" y="72"/>
                    <a:pt x="447" y="0"/>
                    <a:pt x="286" y="89"/>
                  </a:cubicBezTo>
                  <a:cubicBezTo>
                    <a:pt x="125" y="179"/>
                    <a:pt x="1" y="402"/>
                    <a:pt x="1" y="589"/>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4699075" y="2189625"/>
              <a:ext cx="165950" cy="154800"/>
            </a:xfrm>
            <a:custGeom>
              <a:avLst/>
              <a:gdLst/>
              <a:ahLst/>
              <a:cxnLst/>
              <a:rect l="l" t="t" r="r" b="b"/>
              <a:pathLst>
                <a:path w="6638" h="6192" extrusionOk="0">
                  <a:moveTo>
                    <a:pt x="72" y="5416"/>
                  </a:moveTo>
                  <a:lnTo>
                    <a:pt x="72" y="5416"/>
                  </a:lnTo>
                  <a:cubicBezTo>
                    <a:pt x="99" y="5532"/>
                    <a:pt x="143" y="5639"/>
                    <a:pt x="197" y="5737"/>
                  </a:cubicBezTo>
                  <a:cubicBezTo>
                    <a:pt x="224" y="5781"/>
                    <a:pt x="251" y="5808"/>
                    <a:pt x="277" y="5844"/>
                  </a:cubicBezTo>
                  <a:cubicBezTo>
                    <a:pt x="607" y="6192"/>
                    <a:pt x="1446" y="6174"/>
                    <a:pt x="1847" y="6138"/>
                  </a:cubicBezTo>
                  <a:cubicBezTo>
                    <a:pt x="2088" y="6120"/>
                    <a:pt x="2338" y="6085"/>
                    <a:pt x="2579" y="6013"/>
                  </a:cubicBezTo>
                  <a:cubicBezTo>
                    <a:pt x="2632" y="6004"/>
                    <a:pt x="2686" y="5987"/>
                    <a:pt x="2740" y="5969"/>
                  </a:cubicBezTo>
                  <a:cubicBezTo>
                    <a:pt x="2748" y="5969"/>
                    <a:pt x="2757" y="5969"/>
                    <a:pt x="2766" y="5960"/>
                  </a:cubicBezTo>
                  <a:cubicBezTo>
                    <a:pt x="2811" y="5951"/>
                    <a:pt x="2864" y="5933"/>
                    <a:pt x="2909" y="5915"/>
                  </a:cubicBezTo>
                  <a:cubicBezTo>
                    <a:pt x="2936" y="5906"/>
                    <a:pt x="2971" y="5888"/>
                    <a:pt x="3007" y="5880"/>
                  </a:cubicBezTo>
                  <a:cubicBezTo>
                    <a:pt x="3016" y="5871"/>
                    <a:pt x="3034" y="5871"/>
                    <a:pt x="3052" y="5862"/>
                  </a:cubicBezTo>
                  <a:cubicBezTo>
                    <a:pt x="3079" y="5853"/>
                    <a:pt x="3114" y="5835"/>
                    <a:pt x="3141" y="5817"/>
                  </a:cubicBezTo>
                  <a:cubicBezTo>
                    <a:pt x="3186" y="5799"/>
                    <a:pt x="3230" y="5781"/>
                    <a:pt x="3275" y="5764"/>
                  </a:cubicBezTo>
                  <a:cubicBezTo>
                    <a:pt x="3667" y="5567"/>
                    <a:pt x="4015" y="5184"/>
                    <a:pt x="4363" y="4907"/>
                  </a:cubicBezTo>
                  <a:cubicBezTo>
                    <a:pt x="4586" y="4729"/>
                    <a:pt x="4818" y="4550"/>
                    <a:pt x="5077" y="4425"/>
                  </a:cubicBezTo>
                  <a:cubicBezTo>
                    <a:pt x="5576" y="4211"/>
                    <a:pt x="6058" y="4416"/>
                    <a:pt x="6361" y="3890"/>
                  </a:cubicBezTo>
                  <a:cubicBezTo>
                    <a:pt x="6531" y="3614"/>
                    <a:pt x="6638" y="3301"/>
                    <a:pt x="6638" y="2971"/>
                  </a:cubicBezTo>
                  <a:lnTo>
                    <a:pt x="6638" y="2784"/>
                  </a:lnTo>
                  <a:cubicBezTo>
                    <a:pt x="6638" y="2035"/>
                    <a:pt x="6433" y="1473"/>
                    <a:pt x="6094" y="1151"/>
                  </a:cubicBezTo>
                  <a:cubicBezTo>
                    <a:pt x="5683" y="768"/>
                    <a:pt x="5130" y="456"/>
                    <a:pt x="4622" y="215"/>
                  </a:cubicBezTo>
                  <a:cubicBezTo>
                    <a:pt x="4426" y="117"/>
                    <a:pt x="4238" y="36"/>
                    <a:pt x="4015" y="18"/>
                  </a:cubicBezTo>
                  <a:cubicBezTo>
                    <a:pt x="3765" y="1"/>
                    <a:pt x="3507" y="36"/>
                    <a:pt x="3266" y="99"/>
                  </a:cubicBezTo>
                  <a:cubicBezTo>
                    <a:pt x="1972" y="447"/>
                    <a:pt x="955" y="1446"/>
                    <a:pt x="447" y="2668"/>
                  </a:cubicBezTo>
                  <a:cubicBezTo>
                    <a:pt x="251" y="3141"/>
                    <a:pt x="117" y="3649"/>
                    <a:pt x="63" y="4167"/>
                  </a:cubicBezTo>
                  <a:cubicBezTo>
                    <a:pt x="45" y="4301"/>
                    <a:pt x="28" y="4443"/>
                    <a:pt x="19" y="4595"/>
                  </a:cubicBezTo>
                  <a:cubicBezTo>
                    <a:pt x="1" y="4871"/>
                    <a:pt x="1" y="5148"/>
                    <a:pt x="72" y="54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4700875" y="2216625"/>
              <a:ext cx="161925" cy="125800"/>
            </a:xfrm>
            <a:custGeom>
              <a:avLst/>
              <a:gdLst/>
              <a:ahLst/>
              <a:cxnLst/>
              <a:rect l="l" t="t" r="r" b="b"/>
              <a:pathLst>
                <a:path w="6477" h="5032" extrusionOk="0">
                  <a:moveTo>
                    <a:pt x="0" y="4336"/>
                  </a:moveTo>
                  <a:cubicBezTo>
                    <a:pt x="27" y="4452"/>
                    <a:pt x="71" y="4559"/>
                    <a:pt x="125" y="4657"/>
                  </a:cubicBezTo>
                  <a:cubicBezTo>
                    <a:pt x="152" y="4701"/>
                    <a:pt x="179" y="4728"/>
                    <a:pt x="205" y="4764"/>
                  </a:cubicBezTo>
                  <a:cubicBezTo>
                    <a:pt x="580" y="5031"/>
                    <a:pt x="1312" y="5014"/>
                    <a:pt x="1686" y="4987"/>
                  </a:cubicBezTo>
                  <a:cubicBezTo>
                    <a:pt x="1927" y="4969"/>
                    <a:pt x="2177" y="4924"/>
                    <a:pt x="2418" y="4862"/>
                  </a:cubicBezTo>
                  <a:cubicBezTo>
                    <a:pt x="2471" y="4844"/>
                    <a:pt x="2525" y="4826"/>
                    <a:pt x="2578" y="4808"/>
                  </a:cubicBezTo>
                  <a:cubicBezTo>
                    <a:pt x="2587" y="4808"/>
                    <a:pt x="2596" y="4808"/>
                    <a:pt x="2605" y="4808"/>
                  </a:cubicBezTo>
                  <a:cubicBezTo>
                    <a:pt x="2650" y="4791"/>
                    <a:pt x="2703" y="4773"/>
                    <a:pt x="2748" y="4755"/>
                  </a:cubicBezTo>
                  <a:cubicBezTo>
                    <a:pt x="2775" y="4746"/>
                    <a:pt x="2810" y="4737"/>
                    <a:pt x="2837" y="4719"/>
                  </a:cubicBezTo>
                  <a:cubicBezTo>
                    <a:pt x="2855" y="4719"/>
                    <a:pt x="2873" y="4710"/>
                    <a:pt x="2891" y="4701"/>
                  </a:cubicBezTo>
                  <a:cubicBezTo>
                    <a:pt x="2917" y="4692"/>
                    <a:pt x="2953" y="4675"/>
                    <a:pt x="2980" y="4666"/>
                  </a:cubicBezTo>
                  <a:cubicBezTo>
                    <a:pt x="3024" y="4648"/>
                    <a:pt x="3069" y="4621"/>
                    <a:pt x="3114" y="4603"/>
                  </a:cubicBezTo>
                  <a:cubicBezTo>
                    <a:pt x="3506" y="4407"/>
                    <a:pt x="3854" y="4032"/>
                    <a:pt x="4202" y="3756"/>
                  </a:cubicBezTo>
                  <a:cubicBezTo>
                    <a:pt x="4425" y="3577"/>
                    <a:pt x="4657" y="3390"/>
                    <a:pt x="4916" y="3274"/>
                  </a:cubicBezTo>
                  <a:cubicBezTo>
                    <a:pt x="5415" y="3051"/>
                    <a:pt x="5897" y="3265"/>
                    <a:pt x="6200" y="2730"/>
                  </a:cubicBezTo>
                  <a:cubicBezTo>
                    <a:pt x="6370" y="2453"/>
                    <a:pt x="6477" y="2141"/>
                    <a:pt x="6477" y="1820"/>
                  </a:cubicBezTo>
                  <a:lnTo>
                    <a:pt x="6477" y="1624"/>
                  </a:lnTo>
                  <a:cubicBezTo>
                    <a:pt x="6477" y="883"/>
                    <a:pt x="6272" y="321"/>
                    <a:pt x="5933" y="0"/>
                  </a:cubicBezTo>
                  <a:cubicBezTo>
                    <a:pt x="5879" y="0"/>
                    <a:pt x="5834" y="0"/>
                    <a:pt x="5790" y="9"/>
                  </a:cubicBezTo>
                  <a:cubicBezTo>
                    <a:pt x="4746" y="152"/>
                    <a:pt x="3916" y="821"/>
                    <a:pt x="3346" y="1677"/>
                  </a:cubicBezTo>
                  <a:cubicBezTo>
                    <a:pt x="3060" y="2105"/>
                    <a:pt x="2837" y="2578"/>
                    <a:pt x="2668" y="3060"/>
                  </a:cubicBezTo>
                  <a:cubicBezTo>
                    <a:pt x="2578" y="3301"/>
                    <a:pt x="2507" y="3542"/>
                    <a:pt x="2453" y="3783"/>
                  </a:cubicBezTo>
                  <a:cubicBezTo>
                    <a:pt x="2436" y="3863"/>
                    <a:pt x="2427" y="3934"/>
                    <a:pt x="2418" y="4006"/>
                  </a:cubicBezTo>
                  <a:cubicBezTo>
                    <a:pt x="2391" y="4193"/>
                    <a:pt x="2373" y="4371"/>
                    <a:pt x="2239" y="4523"/>
                  </a:cubicBezTo>
                  <a:cubicBezTo>
                    <a:pt x="2123" y="4648"/>
                    <a:pt x="1954" y="4728"/>
                    <a:pt x="1775" y="4773"/>
                  </a:cubicBezTo>
                  <a:cubicBezTo>
                    <a:pt x="1267" y="4907"/>
                    <a:pt x="723" y="4773"/>
                    <a:pt x="268" y="4514"/>
                  </a:cubicBezTo>
                  <a:cubicBezTo>
                    <a:pt x="170" y="4461"/>
                    <a:pt x="80" y="4398"/>
                    <a:pt x="0" y="433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4700875" y="2218400"/>
              <a:ext cx="164150" cy="126025"/>
            </a:xfrm>
            <a:custGeom>
              <a:avLst/>
              <a:gdLst/>
              <a:ahLst/>
              <a:cxnLst/>
              <a:rect l="l" t="t" r="r" b="b"/>
              <a:pathLst>
                <a:path w="6566" h="5041" extrusionOk="0">
                  <a:moveTo>
                    <a:pt x="0" y="4265"/>
                  </a:moveTo>
                  <a:cubicBezTo>
                    <a:pt x="27" y="4372"/>
                    <a:pt x="71" y="4488"/>
                    <a:pt x="125" y="4586"/>
                  </a:cubicBezTo>
                  <a:cubicBezTo>
                    <a:pt x="384" y="5041"/>
                    <a:pt x="1329" y="5023"/>
                    <a:pt x="1775" y="4987"/>
                  </a:cubicBezTo>
                  <a:cubicBezTo>
                    <a:pt x="2016" y="4969"/>
                    <a:pt x="2266" y="4934"/>
                    <a:pt x="2507" y="4862"/>
                  </a:cubicBezTo>
                  <a:cubicBezTo>
                    <a:pt x="2560" y="4853"/>
                    <a:pt x="2614" y="4836"/>
                    <a:pt x="2668" y="4818"/>
                  </a:cubicBezTo>
                  <a:cubicBezTo>
                    <a:pt x="2676" y="4818"/>
                    <a:pt x="2685" y="4818"/>
                    <a:pt x="2694" y="4809"/>
                  </a:cubicBezTo>
                  <a:cubicBezTo>
                    <a:pt x="2739" y="4800"/>
                    <a:pt x="2792" y="4782"/>
                    <a:pt x="2837" y="4764"/>
                  </a:cubicBezTo>
                  <a:cubicBezTo>
                    <a:pt x="2864" y="4755"/>
                    <a:pt x="2899" y="4737"/>
                    <a:pt x="2935" y="4729"/>
                  </a:cubicBezTo>
                  <a:cubicBezTo>
                    <a:pt x="2944" y="4720"/>
                    <a:pt x="2962" y="4720"/>
                    <a:pt x="2980" y="4711"/>
                  </a:cubicBezTo>
                  <a:cubicBezTo>
                    <a:pt x="3007" y="4702"/>
                    <a:pt x="3042" y="4684"/>
                    <a:pt x="3069" y="4666"/>
                  </a:cubicBezTo>
                  <a:cubicBezTo>
                    <a:pt x="3114" y="4648"/>
                    <a:pt x="3158" y="4630"/>
                    <a:pt x="3203" y="4613"/>
                  </a:cubicBezTo>
                  <a:cubicBezTo>
                    <a:pt x="3595" y="4416"/>
                    <a:pt x="3943" y="4033"/>
                    <a:pt x="4291" y="3756"/>
                  </a:cubicBezTo>
                  <a:cubicBezTo>
                    <a:pt x="4514" y="3578"/>
                    <a:pt x="4746" y="3399"/>
                    <a:pt x="5005" y="3274"/>
                  </a:cubicBezTo>
                  <a:cubicBezTo>
                    <a:pt x="5504" y="3060"/>
                    <a:pt x="5986" y="3265"/>
                    <a:pt x="6289" y="2739"/>
                  </a:cubicBezTo>
                  <a:cubicBezTo>
                    <a:pt x="6459" y="2463"/>
                    <a:pt x="6566" y="2150"/>
                    <a:pt x="6566" y="1820"/>
                  </a:cubicBezTo>
                  <a:lnTo>
                    <a:pt x="6566" y="1633"/>
                  </a:lnTo>
                  <a:cubicBezTo>
                    <a:pt x="6566" y="884"/>
                    <a:pt x="6361" y="322"/>
                    <a:pt x="6022" y="0"/>
                  </a:cubicBezTo>
                  <a:cubicBezTo>
                    <a:pt x="5968" y="0"/>
                    <a:pt x="5924" y="9"/>
                    <a:pt x="5879" y="18"/>
                  </a:cubicBezTo>
                  <a:cubicBezTo>
                    <a:pt x="4835" y="161"/>
                    <a:pt x="4006" y="830"/>
                    <a:pt x="3435" y="1678"/>
                  </a:cubicBezTo>
                  <a:cubicBezTo>
                    <a:pt x="3149" y="2115"/>
                    <a:pt x="2926" y="2579"/>
                    <a:pt x="2757" y="3069"/>
                  </a:cubicBezTo>
                  <a:cubicBezTo>
                    <a:pt x="2668" y="3310"/>
                    <a:pt x="2596" y="3551"/>
                    <a:pt x="2543" y="3792"/>
                  </a:cubicBezTo>
                  <a:cubicBezTo>
                    <a:pt x="2525" y="3863"/>
                    <a:pt x="2516" y="3943"/>
                    <a:pt x="2507" y="4015"/>
                  </a:cubicBezTo>
                  <a:cubicBezTo>
                    <a:pt x="2480" y="4193"/>
                    <a:pt x="2462" y="4381"/>
                    <a:pt x="2329" y="4523"/>
                  </a:cubicBezTo>
                  <a:cubicBezTo>
                    <a:pt x="2213" y="4657"/>
                    <a:pt x="2043" y="4737"/>
                    <a:pt x="1874" y="4782"/>
                  </a:cubicBezTo>
                  <a:cubicBezTo>
                    <a:pt x="1356" y="4916"/>
                    <a:pt x="812" y="4782"/>
                    <a:pt x="357" y="4523"/>
                  </a:cubicBezTo>
                  <a:cubicBezTo>
                    <a:pt x="214" y="4443"/>
                    <a:pt x="98" y="4363"/>
                    <a:pt x="0" y="42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4721825" y="2192975"/>
              <a:ext cx="101500" cy="98825"/>
            </a:xfrm>
            <a:custGeom>
              <a:avLst/>
              <a:gdLst/>
              <a:ahLst/>
              <a:cxnLst/>
              <a:rect l="l" t="t" r="r" b="b"/>
              <a:pathLst>
                <a:path w="4060" h="3953" extrusionOk="0">
                  <a:moveTo>
                    <a:pt x="598" y="1865"/>
                  </a:moveTo>
                  <a:cubicBezTo>
                    <a:pt x="643" y="1794"/>
                    <a:pt x="679" y="1722"/>
                    <a:pt x="723" y="1642"/>
                  </a:cubicBezTo>
                  <a:cubicBezTo>
                    <a:pt x="1036" y="1080"/>
                    <a:pt x="1482" y="571"/>
                    <a:pt x="2044" y="241"/>
                  </a:cubicBezTo>
                  <a:cubicBezTo>
                    <a:pt x="2311" y="81"/>
                    <a:pt x="2588" y="0"/>
                    <a:pt x="2891" y="90"/>
                  </a:cubicBezTo>
                  <a:cubicBezTo>
                    <a:pt x="3203" y="188"/>
                    <a:pt x="3480" y="357"/>
                    <a:pt x="3748" y="553"/>
                  </a:cubicBezTo>
                  <a:cubicBezTo>
                    <a:pt x="3828" y="607"/>
                    <a:pt x="3997" y="705"/>
                    <a:pt x="4024" y="812"/>
                  </a:cubicBezTo>
                  <a:cubicBezTo>
                    <a:pt x="4060" y="982"/>
                    <a:pt x="3837" y="955"/>
                    <a:pt x="3730" y="982"/>
                  </a:cubicBezTo>
                  <a:cubicBezTo>
                    <a:pt x="3498" y="1026"/>
                    <a:pt x="3257" y="1151"/>
                    <a:pt x="3025" y="1231"/>
                  </a:cubicBezTo>
                  <a:cubicBezTo>
                    <a:pt x="2784" y="1321"/>
                    <a:pt x="2543" y="1410"/>
                    <a:pt x="2302" y="1526"/>
                  </a:cubicBezTo>
                  <a:cubicBezTo>
                    <a:pt x="1794" y="1776"/>
                    <a:pt x="1348" y="2141"/>
                    <a:pt x="955" y="2552"/>
                  </a:cubicBezTo>
                  <a:cubicBezTo>
                    <a:pt x="768" y="2739"/>
                    <a:pt x="589" y="2953"/>
                    <a:pt x="447" y="3176"/>
                  </a:cubicBezTo>
                  <a:cubicBezTo>
                    <a:pt x="286" y="3426"/>
                    <a:pt x="170" y="3685"/>
                    <a:pt x="54" y="3952"/>
                  </a:cubicBezTo>
                  <a:cubicBezTo>
                    <a:pt x="1" y="3801"/>
                    <a:pt x="27" y="3640"/>
                    <a:pt x="63" y="3480"/>
                  </a:cubicBezTo>
                  <a:cubicBezTo>
                    <a:pt x="179" y="2926"/>
                    <a:pt x="349" y="2373"/>
                    <a:pt x="598" y="18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4603400" y="2126300"/>
              <a:ext cx="191150" cy="104400"/>
            </a:xfrm>
            <a:custGeom>
              <a:avLst/>
              <a:gdLst/>
              <a:ahLst/>
              <a:cxnLst/>
              <a:rect l="l" t="t" r="r" b="b"/>
              <a:pathLst>
                <a:path w="7646" h="4176" extrusionOk="0">
                  <a:moveTo>
                    <a:pt x="188" y="3488"/>
                  </a:moveTo>
                  <a:cubicBezTo>
                    <a:pt x="215" y="3524"/>
                    <a:pt x="241" y="3568"/>
                    <a:pt x="277" y="3604"/>
                  </a:cubicBezTo>
                  <a:cubicBezTo>
                    <a:pt x="393" y="3720"/>
                    <a:pt x="536" y="3800"/>
                    <a:pt x="679" y="3881"/>
                  </a:cubicBezTo>
                  <a:cubicBezTo>
                    <a:pt x="1035" y="4068"/>
                    <a:pt x="1366" y="4175"/>
                    <a:pt x="1767" y="4086"/>
                  </a:cubicBezTo>
                  <a:cubicBezTo>
                    <a:pt x="2160" y="3997"/>
                    <a:pt x="2516" y="3809"/>
                    <a:pt x="2900" y="3684"/>
                  </a:cubicBezTo>
                  <a:cubicBezTo>
                    <a:pt x="3337" y="3551"/>
                    <a:pt x="3774" y="3408"/>
                    <a:pt x="4211" y="3256"/>
                  </a:cubicBezTo>
                  <a:cubicBezTo>
                    <a:pt x="5050" y="2971"/>
                    <a:pt x="5880" y="2658"/>
                    <a:pt x="6718" y="2355"/>
                  </a:cubicBezTo>
                  <a:cubicBezTo>
                    <a:pt x="6852" y="2302"/>
                    <a:pt x="7093" y="2177"/>
                    <a:pt x="7245" y="2212"/>
                  </a:cubicBezTo>
                  <a:cubicBezTo>
                    <a:pt x="7378" y="2248"/>
                    <a:pt x="7512" y="2364"/>
                    <a:pt x="7646" y="2346"/>
                  </a:cubicBezTo>
                  <a:cubicBezTo>
                    <a:pt x="7584" y="2007"/>
                    <a:pt x="7218" y="1615"/>
                    <a:pt x="6986" y="1374"/>
                  </a:cubicBezTo>
                  <a:cubicBezTo>
                    <a:pt x="6897" y="1285"/>
                    <a:pt x="6807" y="1195"/>
                    <a:pt x="6709" y="1097"/>
                  </a:cubicBezTo>
                  <a:cubicBezTo>
                    <a:pt x="6522" y="928"/>
                    <a:pt x="6326" y="758"/>
                    <a:pt x="6103" y="633"/>
                  </a:cubicBezTo>
                  <a:cubicBezTo>
                    <a:pt x="5130" y="71"/>
                    <a:pt x="3676" y="0"/>
                    <a:pt x="2855" y="473"/>
                  </a:cubicBezTo>
                  <a:cubicBezTo>
                    <a:pt x="2730" y="553"/>
                    <a:pt x="2606" y="642"/>
                    <a:pt x="2490" y="732"/>
                  </a:cubicBezTo>
                  <a:cubicBezTo>
                    <a:pt x="2079" y="1044"/>
                    <a:pt x="1705" y="1401"/>
                    <a:pt x="1312" y="1749"/>
                  </a:cubicBezTo>
                  <a:cubicBezTo>
                    <a:pt x="1089" y="1945"/>
                    <a:pt x="866" y="2150"/>
                    <a:pt x="643" y="2346"/>
                  </a:cubicBezTo>
                  <a:cubicBezTo>
                    <a:pt x="545" y="2427"/>
                    <a:pt x="447" y="2525"/>
                    <a:pt x="357" y="2632"/>
                  </a:cubicBezTo>
                  <a:cubicBezTo>
                    <a:pt x="143" y="2890"/>
                    <a:pt x="1" y="3194"/>
                    <a:pt x="188" y="3488"/>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4603400" y="2153725"/>
              <a:ext cx="191150" cy="76975"/>
            </a:xfrm>
            <a:custGeom>
              <a:avLst/>
              <a:gdLst/>
              <a:ahLst/>
              <a:cxnLst/>
              <a:rect l="l" t="t" r="r" b="b"/>
              <a:pathLst>
                <a:path w="7646" h="3079" extrusionOk="0">
                  <a:moveTo>
                    <a:pt x="188" y="2391"/>
                  </a:moveTo>
                  <a:cubicBezTo>
                    <a:pt x="215" y="2427"/>
                    <a:pt x="241" y="2471"/>
                    <a:pt x="277" y="2507"/>
                  </a:cubicBezTo>
                  <a:cubicBezTo>
                    <a:pt x="393" y="2623"/>
                    <a:pt x="536" y="2703"/>
                    <a:pt x="679" y="2784"/>
                  </a:cubicBezTo>
                  <a:cubicBezTo>
                    <a:pt x="1035" y="2971"/>
                    <a:pt x="1366" y="3078"/>
                    <a:pt x="1767" y="2989"/>
                  </a:cubicBezTo>
                  <a:cubicBezTo>
                    <a:pt x="2160" y="2900"/>
                    <a:pt x="3774" y="2311"/>
                    <a:pt x="4211" y="2159"/>
                  </a:cubicBezTo>
                  <a:cubicBezTo>
                    <a:pt x="5050" y="1874"/>
                    <a:pt x="5880" y="1561"/>
                    <a:pt x="6718" y="1258"/>
                  </a:cubicBezTo>
                  <a:cubicBezTo>
                    <a:pt x="6852" y="1205"/>
                    <a:pt x="7093" y="1080"/>
                    <a:pt x="7245" y="1115"/>
                  </a:cubicBezTo>
                  <a:cubicBezTo>
                    <a:pt x="7378" y="1151"/>
                    <a:pt x="7512" y="1267"/>
                    <a:pt x="7646" y="1249"/>
                  </a:cubicBezTo>
                  <a:cubicBezTo>
                    <a:pt x="7584" y="910"/>
                    <a:pt x="7218" y="518"/>
                    <a:pt x="6986" y="277"/>
                  </a:cubicBezTo>
                  <a:cubicBezTo>
                    <a:pt x="6897" y="188"/>
                    <a:pt x="6807" y="98"/>
                    <a:pt x="6709" y="0"/>
                  </a:cubicBezTo>
                  <a:lnTo>
                    <a:pt x="6700" y="0"/>
                  </a:lnTo>
                  <a:cubicBezTo>
                    <a:pt x="6727" y="205"/>
                    <a:pt x="6629" y="402"/>
                    <a:pt x="6495" y="553"/>
                  </a:cubicBezTo>
                  <a:cubicBezTo>
                    <a:pt x="6352" y="696"/>
                    <a:pt x="6183" y="803"/>
                    <a:pt x="6004" y="901"/>
                  </a:cubicBezTo>
                  <a:cubicBezTo>
                    <a:pt x="5532" y="1187"/>
                    <a:pt x="5041" y="1454"/>
                    <a:pt x="4550" y="1704"/>
                  </a:cubicBezTo>
                  <a:cubicBezTo>
                    <a:pt x="4292" y="1829"/>
                    <a:pt x="4033" y="1954"/>
                    <a:pt x="3765" y="2061"/>
                  </a:cubicBezTo>
                  <a:cubicBezTo>
                    <a:pt x="3542" y="2150"/>
                    <a:pt x="3319" y="2195"/>
                    <a:pt x="3096" y="2293"/>
                  </a:cubicBezTo>
                  <a:cubicBezTo>
                    <a:pt x="2650" y="2489"/>
                    <a:pt x="2275" y="2570"/>
                    <a:pt x="1794" y="2543"/>
                  </a:cubicBezTo>
                  <a:cubicBezTo>
                    <a:pt x="1258" y="2507"/>
                    <a:pt x="714" y="2239"/>
                    <a:pt x="465" y="1776"/>
                  </a:cubicBezTo>
                  <a:cubicBezTo>
                    <a:pt x="420" y="1695"/>
                    <a:pt x="393" y="1615"/>
                    <a:pt x="357" y="1535"/>
                  </a:cubicBezTo>
                  <a:cubicBezTo>
                    <a:pt x="143" y="1793"/>
                    <a:pt x="1" y="2097"/>
                    <a:pt x="188" y="2391"/>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4443500" y="2149025"/>
              <a:ext cx="214125" cy="288625"/>
            </a:xfrm>
            <a:custGeom>
              <a:avLst/>
              <a:gdLst/>
              <a:ahLst/>
              <a:cxnLst/>
              <a:rect l="l" t="t" r="r" b="b"/>
              <a:pathLst>
                <a:path w="8565" h="11545" extrusionOk="0">
                  <a:moveTo>
                    <a:pt x="277" y="982"/>
                  </a:moveTo>
                  <a:cubicBezTo>
                    <a:pt x="357" y="349"/>
                    <a:pt x="1053" y="1"/>
                    <a:pt x="1606" y="322"/>
                  </a:cubicBezTo>
                  <a:lnTo>
                    <a:pt x="3533" y="1428"/>
                  </a:lnTo>
                  <a:cubicBezTo>
                    <a:pt x="3943" y="1669"/>
                    <a:pt x="4184" y="2142"/>
                    <a:pt x="4122" y="2615"/>
                  </a:cubicBezTo>
                  <a:lnTo>
                    <a:pt x="3810" y="5148"/>
                  </a:lnTo>
                  <a:cubicBezTo>
                    <a:pt x="3694" y="6085"/>
                    <a:pt x="3738" y="7022"/>
                    <a:pt x="3952" y="7932"/>
                  </a:cubicBezTo>
                  <a:lnTo>
                    <a:pt x="4434" y="10046"/>
                  </a:lnTo>
                  <a:cubicBezTo>
                    <a:pt x="4550" y="10554"/>
                    <a:pt x="5130" y="10795"/>
                    <a:pt x="5576" y="10537"/>
                  </a:cubicBezTo>
                  <a:lnTo>
                    <a:pt x="8092" y="9047"/>
                  </a:lnTo>
                  <a:lnTo>
                    <a:pt x="8564" y="8735"/>
                  </a:lnTo>
                  <a:lnTo>
                    <a:pt x="8092" y="9422"/>
                  </a:lnTo>
                  <a:lnTo>
                    <a:pt x="4809" y="11429"/>
                  </a:lnTo>
                  <a:cubicBezTo>
                    <a:pt x="4603" y="11545"/>
                    <a:pt x="4354" y="11438"/>
                    <a:pt x="4300" y="11206"/>
                  </a:cubicBezTo>
                  <a:cubicBezTo>
                    <a:pt x="3595" y="10804"/>
                    <a:pt x="990" y="9297"/>
                    <a:pt x="990" y="9297"/>
                  </a:cubicBezTo>
                  <a:cubicBezTo>
                    <a:pt x="750" y="8253"/>
                    <a:pt x="509" y="7200"/>
                    <a:pt x="268" y="6148"/>
                  </a:cubicBezTo>
                  <a:cubicBezTo>
                    <a:pt x="125" y="5559"/>
                    <a:pt x="63" y="4970"/>
                    <a:pt x="45" y="4381"/>
                  </a:cubicBezTo>
                  <a:cubicBezTo>
                    <a:pt x="0" y="3248"/>
                    <a:pt x="134" y="2115"/>
                    <a:pt x="277" y="98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4434350" y="2153725"/>
              <a:ext cx="124925" cy="283700"/>
            </a:xfrm>
            <a:custGeom>
              <a:avLst/>
              <a:gdLst/>
              <a:ahLst/>
              <a:cxnLst/>
              <a:rect l="l" t="t" r="r" b="b"/>
              <a:pathLst>
                <a:path w="4997" h="11348" extrusionOk="0">
                  <a:moveTo>
                    <a:pt x="45" y="4372"/>
                  </a:moveTo>
                  <a:cubicBezTo>
                    <a:pt x="0" y="3248"/>
                    <a:pt x="134" y="2115"/>
                    <a:pt x="277" y="982"/>
                  </a:cubicBezTo>
                  <a:cubicBezTo>
                    <a:pt x="357" y="348"/>
                    <a:pt x="1053" y="0"/>
                    <a:pt x="1606" y="321"/>
                  </a:cubicBezTo>
                  <a:lnTo>
                    <a:pt x="3533" y="1428"/>
                  </a:lnTo>
                  <a:cubicBezTo>
                    <a:pt x="3944" y="1669"/>
                    <a:pt x="4184" y="2141"/>
                    <a:pt x="4122" y="2614"/>
                  </a:cubicBezTo>
                  <a:lnTo>
                    <a:pt x="3810" y="5148"/>
                  </a:lnTo>
                  <a:cubicBezTo>
                    <a:pt x="3694" y="6076"/>
                    <a:pt x="3738" y="7021"/>
                    <a:pt x="3952" y="7931"/>
                  </a:cubicBezTo>
                  <a:cubicBezTo>
                    <a:pt x="3970" y="7994"/>
                    <a:pt x="3979" y="8056"/>
                    <a:pt x="3997" y="8109"/>
                  </a:cubicBezTo>
                  <a:cubicBezTo>
                    <a:pt x="4033" y="8261"/>
                    <a:pt x="4060" y="8413"/>
                    <a:pt x="4095" y="8573"/>
                  </a:cubicBezTo>
                  <a:cubicBezTo>
                    <a:pt x="4149" y="8787"/>
                    <a:pt x="4193" y="8993"/>
                    <a:pt x="4247" y="9207"/>
                  </a:cubicBezTo>
                  <a:cubicBezTo>
                    <a:pt x="4300" y="9448"/>
                    <a:pt x="4354" y="9680"/>
                    <a:pt x="4407" y="9920"/>
                  </a:cubicBezTo>
                  <a:cubicBezTo>
                    <a:pt x="4461" y="10143"/>
                    <a:pt x="4515" y="10375"/>
                    <a:pt x="4568" y="10598"/>
                  </a:cubicBezTo>
                  <a:cubicBezTo>
                    <a:pt x="4577" y="10661"/>
                    <a:pt x="4595" y="10723"/>
                    <a:pt x="4613" y="10786"/>
                  </a:cubicBezTo>
                  <a:cubicBezTo>
                    <a:pt x="4639" y="10902"/>
                    <a:pt x="4657" y="11053"/>
                    <a:pt x="4746" y="11152"/>
                  </a:cubicBezTo>
                  <a:cubicBezTo>
                    <a:pt x="4764" y="11178"/>
                    <a:pt x="4791" y="11196"/>
                    <a:pt x="4809" y="11214"/>
                  </a:cubicBezTo>
                  <a:cubicBezTo>
                    <a:pt x="4845" y="11241"/>
                    <a:pt x="4952" y="11312"/>
                    <a:pt x="4996" y="11285"/>
                  </a:cubicBezTo>
                  <a:cubicBezTo>
                    <a:pt x="4925" y="11330"/>
                    <a:pt x="4818" y="11321"/>
                    <a:pt x="4746" y="11330"/>
                  </a:cubicBezTo>
                  <a:cubicBezTo>
                    <a:pt x="4595" y="11348"/>
                    <a:pt x="4434" y="11339"/>
                    <a:pt x="4291" y="11294"/>
                  </a:cubicBezTo>
                  <a:cubicBezTo>
                    <a:pt x="4211" y="11259"/>
                    <a:pt x="4131" y="11223"/>
                    <a:pt x="4060" y="11178"/>
                  </a:cubicBezTo>
                  <a:cubicBezTo>
                    <a:pt x="3863" y="11062"/>
                    <a:pt x="3676" y="10937"/>
                    <a:pt x="3498" y="10804"/>
                  </a:cubicBezTo>
                  <a:cubicBezTo>
                    <a:pt x="3408" y="10741"/>
                    <a:pt x="3328" y="10652"/>
                    <a:pt x="3239" y="10590"/>
                  </a:cubicBezTo>
                  <a:cubicBezTo>
                    <a:pt x="3150" y="10527"/>
                    <a:pt x="3043" y="10482"/>
                    <a:pt x="2944" y="10420"/>
                  </a:cubicBezTo>
                  <a:cubicBezTo>
                    <a:pt x="2721" y="10295"/>
                    <a:pt x="2498" y="10170"/>
                    <a:pt x="2275" y="10036"/>
                  </a:cubicBezTo>
                  <a:cubicBezTo>
                    <a:pt x="2079" y="9920"/>
                    <a:pt x="1874" y="9804"/>
                    <a:pt x="1678" y="9689"/>
                  </a:cubicBezTo>
                  <a:cubicBezTo>
                    <a:pt x="1526" y="9608"/>
                    <a:pt x="1374" y="9519"/>
                    <a:pt x="1223" y="9430"/>
                  </a:cubicBezTo>
                  <a:cubicBezTo>
                    <a:pt x="1151" y="9385"/>
                    <a:pt x="1080" y="9350"/>
                    <a:pt x="1000" y="9305"/>
                  </a:cubicBezTo>
                  <a:cubicBezTo>
                    <a:pt x="1000" y="9305"/>
                    <a:pt x="991" y="9296"/>
                    <a:pt x="991" y="9296"/>
                  </a:cubicBezTo>
                  <a:lnTo>
                    <a:pt x="268" y="6147"/>
                  </a:lnTo>
                  <a:cubicBezTo>
                    <a:pt x="125" y="5558"/>
                    <a:pt x="63" y="4969"/>
                    <a:pt x="45" y="43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4399775" y="2423350"/>
              <a:ext cx="110200" cy="143225"/>
            </a:xfrm>
            <a:custGeom>
              <a:avLst/>
              <a:gdLst/>
              <a:ahLst/>
              <a:cxnLst/>
              <a:rect l="l" t="t" r="r" b="b"/>
              <a:pathLst>
                <a:path w="4408" h="5729" extrusionOk="0">
                  <a:moveTo>
                    <a:pt x="1" y="4006"/>
                  </a:moveTo>
                  <a:cubicBezTo>
                    <a:pt x="1" y="2668"/>
                    <a:pt x="946" y="1045"/>
                    <a:pt x="2106" y="367"/>
                  </a:cubicBezTo>
                  <a:cubicBezTo>
                    <a:pt x="2686" y="36"/>
                    <a:pt x="3212" y="1"/>
                    <a:pt x="3596" y="215"/>
                  </a:cubicBezTo>
                  <a:lnTo>
                    <a:pt x="3596" y="215"/>
                  </a:lnTo>
                  <a:lnTo>
                    <a:pt x="3596" y="215"/>
                  </a:lnTo>
                  <a:cubicBezTo>
                    <a:pt x="3596" y="215"/>
                    <a:pt x="3596" y="215"/>
                    <a:pt x="3596" y="215"/>
                  </a:cubicBezTo>
                  <a:lnTo>
                    <a:pt x="4408" y="625"/>
                  </a:lnTo>
                  <a:lnTo>
                    <a:pt x="1366" y="5728"/>
                  </a:lnTo>
                  <a:lnTo>
                    <a:pt x="625" y="5362"/>
                  </a:lnTo>
                  <a:cubicBezTo>
                    <a:pt x="625" y="5353"/>
                    <a:pt x="616" y="5353"/>
                    <a:pt x="616" y="5353"/>
                  </a:cubicBezTo>
                  <a:lnTo>
                    <a:pt x="616" y="5353"/>
                  </a:lnTo>
                  <a:lnTo>
                    <a:pt x="616" y="5353"/>
                  </a:lnTo>
                  <a:cubicBezTo>
                    <a:pt x="233" y="5130"/>
                    <a:pt x="1" y="4666"/>
                    <a:pt x="1" y="40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4418075" y="2424925"/>
              <a:ext cx="105500" cy="154575"/>
            </a:xfrm>
            <a:custGeom>
              <a:avLst/>
              <a:gdLst/>
              <a:ahLst/>
              <a:cxnLst/>
              <a:rect l="l" t="t" r="r" b="b"/>
              <a:pathLst>
                <a:path w="4220" h="6183" extrusionOk="0">
                  <a:moveTo>
                    <a:pt x="0" y="4309"/>
                  </a:moveTo>
                  <a:cubicBezTo>
                    <a:pt x="0" y="5638"/>
                    <a:pt x="946" y="6182"/>
                    <a:pt x="2106" y="5504"/>
                  </a:cubicBezTo>
                  <a:cubicBezTo>
                    <a:pt x="3274" y="4835"/>
                    <a:pt x="4220" y="3212"/>
                    <a:pt x="4220" y="1874"/>
                  </a:cubicBezTo>
                  <a:cubicBezTo>
                    <a:pt x="4220" y="535"/>
                    <a:pt x="3274" y="0"/>
                    <a:pt x="2106" y="669"/>
                  </a:cubicBezTo>
                  <a:cubicBezTo>
                    <a:pt x="946" y="1347"/>
                    <a:pt x="0" y="2971"/>
                    <a:pt x="0" y="43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4439925" y="2459275"/>
              <a:ext cx="61800" cy="85875"/>
            </a:xfrm>
            <a:custGeom>
              <a:avLst/>
              <a:gdLst/>
              <a:ahLst/>
              <a:cxnLst/>
              <a:rect l="l" t="t" r="r" b="b"/>
              <a:pathLst>
                <a:path w="2472" h="3435" extrusionOk="0">
                  <a:moveTo>
                    <a:pt x="1" y="2685"/>
                  </a:moveTo>
                  <a:cubicBezTo>
                    <a:pt x="1" y="2908"/>
                    <a:pt x="45" y="3435"/>
                    <a:pt x="482" y="3435"/>
                  </a:cubicBezTo>
                  <a:cubicBezTo>
                    <a:pt x="634" y="3435"/>
                    <a:pt x="812" y="3372"/>
                    <a:pt x="1009" y="3265"/>
                  </a:cubicBezTo>
                  <a:cubicBezTo>
                    <a:pt x="1803" y="2801"/>
                    <a:pt x="2472" y="1650"/>
                    <a:pt x="2472" y="741"/>
                  </a:cubicBezTo>
                  <a:cubicBezTo>
                    <a:pt x="2472" y="517"/>
                    <a:pt x="2427" y="0"/>
                    <a:pt x="1990" y="0"/>
                  </a:cubicBezTo>
                  <a:cubicBezTo>
                    <a:pt x="1838" y="0"/>
                    <a:pt x="1651" y="54"/>
                    <a:pt x="1455" y="170"/>
                  </a:cubicBezTo>
                  <a:cubicBezTo>
                    <a:pt x="1437" y="187"/>
                    <a:pt x="1410" y="205"/>
                    <a:pt x="1383" y="223"/>
                  </a:cubicBezTo>
                  <a:cubicBezTo>
                    <a:pt x="1294" y="277"/>
                    <a:pt x="1205" y="339"/>
                    <a:pt x="1125" y="410"/>
                  </a:cubicBezTo>
                  <a:cubicBezTo>
                    <a:pt x="1089" y="446"/>
                    <a:pt x="1044" y="482"/>
                    <a:pt x="1009" y="517"/>
                  </a:cubicBezTo>
                  <a:cubicBezTo>
                    <a:pt x="616" y="901"/>
                    <a:pt x="286" y="1436"/>
                    <a:pt x="116" y="1972"/>
                  </a:cubicBezTo>
                  <a:cubicBezTo>
                    <a:pt x="116" y="1972"/>
                    <a:pt x="116" y="1972"/>
                    <a:pt x="116" y="1981"/>
                  </a:cubicBezTo>
                  <a:cubicBezTo>
                    <a:pt x="72" y="2123"/>
                    <a:pt x="36" y="2275"/>
                    <a:pt x="18" y="2418"/>
                  </a:cubicBezTo>
                  <a:cubicBezTo>
                    <a:pt x="1" y="2507"/>
                    <a:pt x="1" y="2596"/>
                    <a:pt x="1" y="2685"/>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4443050" y="2459475"/>
              <a:ext cx="58675" cy="85675"/>
            </a:xfrm>
            <a:custGeom>
              <a:avLst/>
              <a:gdLst/>
              <a:ahLst/>
              <a:cxnLst/>
              <a:rect l="l" t="t" r="r" b="b"/>
              <a:pathLst>
                <a:path w="2347" h="3427" extrusionOk="0">
                  <a:moveTo>
                    <a:pt x="99" y="3239"/>
                  </a:moveTo>
                  <a:cubicBezTo>
                    <a:pt x="250" y="3239"/>
                    <a:pt x="438" y="3177"/>
                    <a:pt x="634" y="3070"/>
                  </a:cubicBezTo>
                  <a:cubicBezTo>
                    <a:pt x="1419" y="2615"/>
                    <a:pt x="2088" y="1455"/>
                    <a:pt x="2088" y="554"/>
                  </a:cubicBezTo>
                  <a:cubicBezTo>
                    <a:pt x="2088" y="411"/>
                    <a:pt x="2070" y="170"/>
                    <a:pt x="1963" y="1"/>
                  </a:cubicBezTo>
                  <a:cubicBezTo>
                    <a:pt x="2302" y="72"/>
                    <a:pt x="2347" y="527"/>
                    <a:pt x="2347" y="733"/>
                  </a:cubicBezTo>
                  <a:cubicBezTo>
                    <a:pt x="2347" y="1642"/>
                    <a:pt x="1678" y="2793"/>
                    <a:pt x="884" y="3257"/>
                  </a:cubicBezTo>
                  <a:cubicBezTo>
                    <a:pt x="696" y="3364"/>
                    <a:pt x="509" y="3427"/>
                    <a:pt x="357" y="3427"/>
                  </a:cubicBezTo>
                  <a:cubicBezTo>
                    <a:pt x="179" y="3427"/>
                    <a:pt x="72" y="3337"/>
                    <a:pt x="0" y="3230"/>
                  </a:cubicBezTo>
                  <a:cubicBezTo>
                    <a:pt x="27" y="3230"/>
                    <a:pt x="63" y="3239"/>
                    <a:pt x="99" y="3239"/>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4440375" y="2464850"/>
              <a:ext cx="43300" cy="61350"/>
            </a:xfrm>
            <a:custGeom>
              <a:avLst/>
              <a:gdLst/>
              <a:ahLst/>
              <a:cxnLst/>
              <a:rect l="l" t="t" r="r" b="b"/>
              <a:pathLst>
                <a:path w="1732" h="2454" extrusionOk="0">
                  <a:moveTo>
                    <a:pt x="0" y="2195"/>
                  </a:moveTo>
                  <a:cubicBezTo>
                    <a:pt x="45" y="2257"/>
                    <a:pt x="90" y="2302"/>
                    <a:pt x="152" y="2337"/>
                  </a:cubicBezTo>
                  <a:lnTo>
                    <a:pt x="152" y="2337"/>
                  </a:lnTo>
                  <a:cubicBezTo>
                    <a:pt x="152" y="2337"/>
                    <a:pt x="152" y="2337"/>
                    <a:pt x="152" y="2337"/>
                  </a:cubicBezTo>
                  <a:lnTo>
                    <a:pt x="375" y="2453"/>
                  </a:lnTo>
                  <a:lnTo>
                    <a:pt x="1731" y="179"/>
                  </a:lnTo>
                  <a:lnTo>
                    <a:pt x="1731" y="179"/>
                  </a:lnTo>
                  <a:lnTo>
                    <a:pt x="1713" y="170"/>
                  </a:lnTo>
                  <a:cubicBezTo>
                    <a:pt x="1695" y="152"/>
                    <a:pt x="1677" y="143"/>
                    <a:pt x="1651" y="134"/>
                  </a:cubicBezTo>
                  <a:lnTo>
                    <a:pt x="1481" y="45"/>
                  </a:lnTo>
                  <a:lnTo>
                    <a:pt x="1481" y="45"/>
                  </a:lnTo>
                  <a:lnTo>
                    <a:pt x="1481" y="45"/>
                  </a:lnTo>
                  <a:cubicBezTo>
                    <a:pt x="1446" y="27"/>
                    <a:pt x="1401" y="9"/>
                    <a:pt x="1365" y="0"/>
                  </a:cubicBezTo>
                  <a:cubicBezTo>
                    <a:pt x="1276" y="54"/>
                    <a:pt x="1187" y="116"/>
                    <a:pt x="1107" y="187"/>
                  </a:cubicBezTo>
                  <a:cubicBezTo>
                    <a:pt x="1071" y="223"/>
                    <a:pt x="1026" y="259"/>
                    <a:pt x="991" y="294"/>
                  </a:cubicBezTo>
                  <a:cubicBezTo>
                    <a:pt x="598" y="678"/>
                    <a:pt x="268" y="1213"/>
                    <a:pt x="98" y="1749"/>
                  </a:cubicBezTo>
                  <a:cubicBezTo>
                    <a:pt x="98" y="1749"/>
                    <a:pt x="98" y="1749"/>
                    <a:pt x="98" y="1758"/>
                  </a:cubicBezTo>
                  <a:cubicBezTo>
                    <a:pt x="54" y="1900"/>
                    <a:pt x="18" y="2052"/>
                    <a:pt x="0" y="2195"/>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4442825" y="2466625"/>
              <a:ext cx="46850" cy="62025"/>
            </a:xfrm>
            <a:custGeom>
              <a:avLst/>
              <a:gdLst/>
              <a:ahLst/>
              <a:cxnLst/>
              <a:rect l="l" t="t" r="r" b="b"/>
              <a:pathLst>
                <a:path w="1874" h="2481" extrusionOk="0">
                  <a:moveTo>
                    <a:pt x="0" y="1776"/>
                  </a:moveTo>
                  <a:cubicBezTo>
                    <a:pt x="0" y="2079"/>
                    <a:pt x="108" y="2284"/>
                    <a:pt x="277" y="2382"/>
                  </a:cubicBezTo>
                  <a:cubicBezTo>
                    <a:pt x="447" y="2480"/>
                    <a:pt x="678" y="2463"/>
                    <a:pt x="937" y="2311"/>
                  </a:cubicBezTo>
                  <a:cubicBezTo>
                    <a:pt x="1455" y="2017"/>
                    <a:pt x="1874" y="1285"/>
                    <a:pt x="1874" y="687"/>
                  </a:cubicBezTo>
                  <a:cubicBezTo>
                    <a:pt x="1874" y="411"/>
                    <a:pt x="1785" y="206"/>
                    <a:pt x="1633" y="108"/>
                  </a:cubicBezTo>
                  <a:cubicBezTo>
                    <a:pt x="1633" y="99"/>
                    <a:pt x="1624" y="99"/>
                    <a:pt x="1615" y="99"/>
                  </a:cubicBezTo>
                  <a:cubicBezTo>
                    <a:pt x="1597" y="81"/>
                    <a:pt x="1579" y="72"/>
                    <a:pt x="1553" y="63"/>
                  </a:cubicBezTo>
                  <a:cubicBezTo>
                    <a:pt x="1410" y="0"/>
                    <a:pt x="1214" y="9"/>
                    <a:pt x="1009" y="116"/>
                  </a:cubicBezTo>
                  <a:cubicBezTo>
                    <a:pt x="973" y="152"/>
                    <a:pt x="928" y="188"/>
                    <a:pt x="893" y="223"/>
                  </a:cubicBezTo>
                  <a:cubicBezTo>
                    <a:pt x="500" y="607"/>
                    <a:pt x="170" y="1142"/>
                    <a:pt x="0" y="1678"/>
                  </a:cubicBezTo>
                  <a:cubicBezTo>
                    <a:pt x="0" y="1713"/>
                    <a:pt x="0" y="1740"/>
                    <a:pt x="0" y="1776"/>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4459100" y="2488700"/>
              <a:ext cx="16300" cy="20550"/>
            </a:xfrm>
            <a:custGeom>
              <a:avLst/>
              <a:gdLst/>
              <a:ahLst/>
              <a:cxnLst/>
              <a:rect l="l" t="t" r="r" b="b"/>
              <a:pathLst>
                <a:path w="652" h="822" extrusionOk="0">
                  <a:moveTo>
                    <a:pt x="1" y="554"/>
                  </a:moveTo>
                  <a:cubicBezTo>
                    <a:pt x="1" y="366"/>
                    <a:pt x="126" y="143"/>
                    <a:pt x="286" y="54"/>
                  </a:cubicBezTo>
                  <a:cubicBezTo>
                    <a:pt x="366" y="1"/>
                    <a:pt x="438" y="1"/>
                    <a:pt x="491" y="27"/>
                  </a:cubicBezTo>
                  <a:lnTo>
                    <a:pt x="491" y="27"/>
                  </a:lnTo>
                  <a:lnTo>
                    <a:pt x="491" y="27"/>
                  </a:lnTo>
                  <a:lnTo>
                    <a:pt x="491" y="27"/>
                  </a:lnTo>
                  <a:lnTo>
                    <a:pt x="652" y="117"/>
                  </a:lnTo>
                  <a:lnTo>
                    <a:pt x="233" y="821"/>
                  </a:lnTo>
                  <a:lnTo>
                    <a:pt x="81" y="732"/>
                  </a:lnTo>
                  <a:lnTo>
                    <a:pt x="81" y="732"/>
                  </a:lnTo>
                  <a:lnTo>
                    <a:pt x="81" y="732"/>
                  </a:lnTo>
                  <a:cubicBezTo>
                    <a:pt x="27" y="705"/>
                    <a:pt x="1" y="643"/>
                    <a:pt x="1" y="554"/>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4462900" y="2489825"/>
              <a:ext cx="14525" cy="21200"/>
            </a:xfrm>
            <a:custGeom>
              <a:avLst/>
              <a:gdLst/>
              <a:ahLst/>
              <a:cxnLst/>
              <a:rect l="l" t="t" r="r" b="b"/>
              <a:pathLst>
                <a:path w="581" h="848" extrusionOk="0">
                  <a:moveTo>
                    <a:pt x="0" y="589"/>
                  </a:moveTo>
                  <a:cubicBezTo>
                    <a:pt x="0" y="767"/>
                    <a:pt x="125" y="848"/>
                    <a:pt x="286" y="750"/>
                  </a:cubicBezTo>
                  <a:cubicBezTo>
                    <a:pt x="446" y="660"/>
                    <a:pt x="580" y="437"/>
                    <a:pt x="580" y="250"/>
                  </a:cubicBezTo>
                  <a:cubicBezTo>
                    <a:pt x="580" y="72"/>
                    <a:pt x="446" y="0"/>
                    <a:pt x="286" y="89"/>
                  </a:cubicBezTo>
                  <a:cubicBezTo>
                    <a:pt x="125" y="179"/>
                    <a:pt x="0" y="402"/>
                    <a:pt x="0" y="589"/>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4383725" y="2356675"/>
              <a:ext cx="163500" cy="157475"/>
            </a:xfrm>
            <a:custGeom>
              <a:avLst/>
              <a:gdLst/>
              <a:ahLst/>
              <a:cxnLst/>
              <a:rect l="l" t="t" r="r" b="b"/>
              <a:pathLst>
                <a:path w="6540" h="6299" extrusionOk="0">
                  <a:moveTo>
                    <a:pt x="99" y="4818"/>
                  </a:moveTo>
                  <a:cubicBezTo>
                    <a:pt x="170" y="5255"/>
                    <a:pt x="357" y="5647"/>
                    <a:pt x="741" y="5906"/>
                  </a:cubicBezTo>
                  <a:cubicBezTo>
                    <a:pt x="1169" y="6192"/>
                    <a:pt x="1704" y="6299"/>
                    <a:pt x="2222" y="6263"/>
                  </a:cubicBezTo>
                  <a:cubicBezTo>
                    <a:pt x="2650" y="6227"/>
                    <a:pt x="3114" y="6111"/>
                    <a:pt x="3506" y="5915"/>
                  </a:cubicBezTo>
                  <a:cubicBezTo>
                    <a:pt x="3863" y="5746"/>
                    <a:pt x="4175" y="5398"/>
                    <a:pt x="4488" y="5148"/>
                  </a:cubicBezTo>
                  <a:cubicBezTo>
                    <a:pt x="4693" y="4987"/>
                    <a:pt x="4898" y="4818"/>
                    <a:pt x="5139" y="4711"/>
                  </a:cubicBezTo>
                  <a:cubicBezTo>
                    <a:pt x="5585" y="4514"/>
                    <a:pt x="6022" y="4702"/>
                    <a:pt x="6299" y="4229"/>
                  </a:cubicBezTo>
                  <a:cubicBezTo>
                    <a:pt x="6441" y="3979"/>
                    <a:pt x="6540" y="3694"/>
                    <a:pt x="6540" y="3399"/>
                  </a:cubicBezTo>
                  <a:lnTo>
                    <a:pt x="6540" y="3230"/>
                  </a:lnTo>
                  <a:cubicBezTo>
                    <a:pt x="6540" y="2561"/>
                    <a:pt x="6361" y="2052"/>
                    <a:pt x="6049" y="1758"/>
                  </a:cubicBezTo>
                  <a:cubicBezTo>
                    <a:pt x="5986" y="1704"/>
                    <a:pt x="5924" y="1651"/>
                    <a:pt x="5853" y="1615"/>
                  </a:cubicBezTo>
                  <a:cubicBezTo>
                    <a:pt x="5853" y="1606"/>
                    <a:pt x="5835" y="1597"/>
                    <a:pt x="5835" y="1597"/>
                  </a:cubicBezTo>
                  <a:cubicBezTo>
                    <a:pt x="5826" y="1588"/>
                    <a:pt x="5817" y="1588"/>
                    <a:pt x="5799" y="1579"/>
                  </a:cubicBezTo>
                  <a:cubicBezTo>
                    <a:pt x="5799" y="1579"/>
                    <a:pt x="4051" y="580"/>
                    <a:pt x="4051" y="580"/>
                  </a:cubicBezTo>
                  <a:lnTo>
                    <a:pt x="3765" y="411"/>
                  </a:lnTo>
                  <a:lnTo>
                    <a:pt x="3471" y="232"/>
                  </a:lnTo>
                  <a:cubicBezTo>
                    <a:pt x="3114" y="0"/>
                    <a:pt x="2632" y="9"/>
                    <a:pt x="2106" y="313"/>
                  </a:cubicBezTo>
                  <a:cubicBezTo>
                    <a:pt x="1151" y="857"/>
                    <a:pt x="536" y="1972"/>
                    <a:pt x="259" y="3007"/>
                  </a:cubicBezTo>
                  <a:cubicBezTo>
                    <a:pt x="116" y="3533"/>
                    <a:pt x="0" y="4220"/>
                    <a:pt x="99" y="481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4383950" y="2398825"/>
              <a:ext cx="161275" cy="113550"/>
            </a:xfrm>
            <a:custGeom>
              <a:avLst/>
              <a:gdLst/>
              <a:ahLst/>
              <a:cxnLst/>
              <a:rect l="l" t="t" r="r" b="b"/>
              <a:pathLst>
                <a:path w="6451" h="4542" extrusionOk="0">
                  <a:moveTo>
                    <a:pt x="9" y="3060"/>
                  </a:moveTo>
                  <a:cubicBezTo>
                    <a:pt x="36" y="3132"/>
                    <a:pt x="45" y="3248"/>
                    <a:pt x="72" y="3328"/>
                  </a:cubicBezTo>
                  <a:cubicBezTo>
                    <a:pt x="98" y="3435"/>
                    <a:pt x="143" y="3542"/>
                    <a:pt x="197" y="3640"/>
                  </a:cubicBezTo>
                  <a:cubicBezTo>
                    <a:pt x="304" y="3837"/>
                    <a:pt x="455" y="4015"/>
                    <a:pt x="652" y="4149"/>
                  </a:cubicBezTo>
                  <a:cubicBezTo>
                    <a:pt x="1080" y="4434"/>
                    <a:pt x="1615" y="4541"/>
                    <a:pt x="2132" y="4497"/>
                  </a:cubicBezTo>
                  <a:cubicBezTo>
                    <a:pt x="2561" y="4470"/>
                    <a:pt x="3025" y="4354"/>
                    <a:pt x="3417" y="4158"/>
                  </a:cubicBezTo>
                  <a:cubicBezTo>
                    <a:pt x="3774" y="3979"/>
                    <a:pt x="4086" y="3640"/>
                    <a:pt x="4398" y="3390"/>
                  </a:cubicBezTo>
                  <a:cubicBezTo>
                    <a:pt x="4604" y="3230"/>
                    <a:pt x="4809" y="3060"/>
                    <a:pt x="5050" y="2953"/>
                  </a:cubicBezTo>
                  <a:cubicBezTo>
                    <a:pt x="5496" y="2757"/>
                    <a:pt x="5924" y="2944"/>
                    <a:pt x="6209" y="2472"/>
                  </a:cubicBezTo>
                  <a:cubicBezTo>
                    <a:pt x="6352" y="2222"/>
                    <a:pt x="6450" y="1936"/>
                    <a:pt x="6450" y="1642"/>
                  </a:cubicBezTo>
                  <a:lnTo>
                    <a:pt x="6450" y="1472"/>
                  </a:lnTo>
                  <a:cubicBezTo>
                    <a:pt x="6450" y="794"/>
                    <a:pt x="6263" y="295"/>
                    <a:pt x="5960" y="0"/>
                  </a:cubicBezTo>
                  <a:cubicBezTo>
                    <a:pt x="5915" y="0"/>
                    <a:pt x="5870" y="9"/>
                    <a:pt x="5826" y="9"/>
                  </a:cubicBezTo>
                  <a:cubicBezTo>
                    <a:pt x="4898" y="143"/>
                    <a:pt x="4140" y="750"/>
                    <a:pt x="3631" y="1517"/>
                  </a:cubicBezTo>
                  <a:cubicBezTo>
                    <a:pt x="3372" y="1901"/>
                    <a:pt x="3167" y="2329"/>
                    <a:pt x="3016" y="2766"/>
                  </a:cubicBezTo>
                  <a:cubicBezTo>
                    <a:pt x="2935" y="2980"/>
                    <a:pt x="2873" y="3194"/>
                    <a:pt x="2819" y="3417"/>
                  </a:cubicBezTo>
                  <a:cubicBezTo>
                    <a:pt x="2802" y="3489"/>
                    <a:pt x="2793" y="3551"/>
                    <a:pt x="2784" y="3622"/>
                  </a:cubicBezTo>
                  <a:cubicBezTo>
                    <a:pt x="2766" y="3783"/>
                    <a:pt x="2748" y="3952"/>
                    <a:pt x="2632" y="4077"/>
                  </a:cubicBezTo>
                  <a:cubicBezTo>
                    <a:pt x="2525" y="4202"/>
                    <a:pt x="2373" y="4265"/>
                    <a:pt x="2213" y="4309"/>
                  </a:cubicBezTo>
                  <a:cubicBezTo>
                    <a:pt x="1749" y="4425"/>
                    <a:pt x="1258" y="4309"/>
                    <a:pt x="848" y="4077"/>
                  </a:cubicBezTo>
                  <a:cubicBezTo>
                    <a:pt x="652" y="3961"/>
                    <a:pt x="509" y="3854"/>
                    <a:pt x="366" y="3658"/>
                  </a:cubicBezTo>
                  <a:cubicBezTo>
                    <a:pt x="223" y="3462"/>
                    <a:pt x="107" y="3248"/>
                    <a:pt x="0" y="3034"/>
                  </a:cubicBezTo>
                  <a:cubicBezTo>
                    <a:pt x="0" y="3043"/>
                    <a:pt x="9" y="3051"/>
                    <a:pt x="9" y="306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4385950" y="2400600"/>
              <a:ext cx="161275" cy="113550"/>
            </a:xfrm>
            <a:custGeom>
              <a:avLst/>
              <a:gdLst/>
              <a:ahLst/>
              <a:cxnLst/>
              <a:rect l="l" t="t" r="r" b="b"/>
              <a:pathLst>
                <a:path w="6451" h="4542" extrusionOk="0">
                  <a:moveTo>
                    <a:pt x="10" y="3061"/>
                  </a:moveTo>
                  <a:cubicBezTo>
                    <a:pt x="36" y="3132"/>
                    <a:pt x="45" y="3257"/>
                    <a:pt x="72" y="3328"/>
                  </a:cubicBezTo>
                  <a:cubicBezTo>
                    <a:pt x="99" y="3435"/>
                    <a:pt x="143" y="3542"/>
                    <a:pt x="197" y="3641"/>
                  </a:cubicBezTo>
                  <a:cubicBezTo>
                    <a:pt x="304" y="3846"/>
                    <a:pt x="456" y="4015"/>
                    <a:pt x="652" y="4149"/>
                  </a:cubicBezTo>
                  <a:cubicBezTo>
                    <a:pt x="1080" y="4435"/>
                    <a:pt x="1615" y="4542"/>
                    <a:pt x="2133" y="4506"/>
                  </a:cubicBezTo>
                  <a:cubicBezTo>
                    <a:pt x="2561" y="4470"/>
                    <a:pt x="3025" y="4354"/>
                    <a:pt x="3417" y="4158"/>
                  </a:cubicBezTo>
                  <a:cubicBezTo>
                    <a:pt x="3774" y="3989"/>
                    <a:pt x="4086" y="3641"/>
                    <a:pt x="4399" y="3391"/>
                  </a:cubicBezTo>
                  <a:cubicBezTo>
                    <a:pt x="4604" y="3230"/>
                    <a:pt x="4809" y="3061"/>
                    <a:pt x="5050" y="2963"/>
                  </a:cubicBezTo>
                  <a:cubicBezTo>
                    <a:pt x="5496" y="2757"/>
                    <a:pt x="5933" y="2945"/>
                    <a:pt x="6210" y="2472"/>
                  </a:cubicBezTo>
                  <a:cubicBezTo>
                    <a:pt x="6352" y="2222"/>
                    <a:pt x="6451" y="1937"/>
                    <a:pt x="6451" y="1642"/>
                  </a:cubicBezTo>
                  <a:lnTo>
                    <a:pt x="6451" y="1473"/>
                  </a:lnTo>
                  <a:cubicBezTo>
                    <a:pt x="6451" y="804"/>
                    <a:pt x="6272" y="295"/>
                    <a:pt x="5960" y="1"/>
                  </a:cubicBezTo>
                  <a:cubicBezTo>
                    <a:pt x="5915" y="1"/>
                    <a:pt x="5871" y="10"/>
                    <a:pt x="5835" y="19"/>
                  </a:cubicBezTo>
                  <a:cubicBezTo>
                    <a:pt x="4898" y="144"/>
                    <a:pt x="4140" y="750"/>
                    <a:pt x="3631" y="1517"/>
                  </a:cubicBezTo>
                  <a:cubicBezTo>
                    <a:pt x="3373" y="1901"/>
                    <a:pt x="3168" y="2329"/>
                    <a:pt x="3016" y="2766"/>
                  </a:cubicBezTo>
                  <a:cubicBezTo>
                    <a:pt x="2936" y="2980"/>
                    <a:pt x="2873" y="3203"/>
                    <a:pt x="2820" y="3418"/>
                  </a:cubicBezTo>
                  <a:cubicBezTo>
                    <a:pt x="2802" y="3489"/>
                    <a:pt x="2802" y="3551"/>
                    <a:pt x="2793" y="3623"/>
                  </a:cubicBezTo>
                  <a:cubicBezTo>
                    <a:pt x="2766" y="3792"/>
                    <a:pt x="2757" y="3953"/>
                    <a:pt x="2632" y="4087"/>
                  </a:cubicBezTo>
                  <a:cubicBezTo>
                    <a:pt x="2525" y="4203"/>
                    <a:pt x="2374" y="4274"/>
                    <a:pt x="2213" y="4310"/>
                  </a:cubicBezTo>
                  <a:cubicBezTo>
                    <a:pt x="1758" y="4435"/>
                    <a:pt x="1258" y="4310"/>
                    <a:pt x="857" y="4078"/>
                  </a:cubicBezTo>
                  <a:cubicBezTo>
                    <a:pt x="652" y="3962"/>
                    <a:pt x="509" y="3855"/>
                    <a:pt x="366" y="3667"/>
                  </a:cubicBezTo>
                  <a:cubicBezTo>
                    <a:pt x="224" y="3471"/>
                    <a:pt x="108" y="3248"/>
                    <a:pt x="1" y="3034"/>
                  </a:cubicBezTo>
                  <a:cubicBezTo>
                    <a:pt x="1" y="3043"/>
                    <a:pt x="10" y="3052"/>
                    <a:pt x="10" y="3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4442150" y="2177350"/>
              <a:ext cx="85000" cy="217925"/>
            </a:xfrm>
            <a:custGeom>
              <a:avLst/>
              <a:gdLst/>
              <a:ahLst/>
              <a:cxnLst/>
              <a:rect l="l" t="t" r="r" b="b"/>
              <a:pathLst>
                <a:path w="3400" h="8717" extrusionOk="0">
                  <a:moveTo>
                    <a:pt x="27" y="8039"/>
                  </a:moveTo>
                  <a:cubicBezTo>
                    <a:pt x="27" y="8048"/>
                    <a:pt x="36" y="8066"/>
                    <a:pt x="36" y="8074"/>
                  </a:cubicBezTo>
                  <a:cubicBezTo>
                    <a:pt x="54" y="8164"/>
                    <a:pt x="90" y="8253"/>
                    <a:pt x="135" y="8324"/>
                  </a:cubicBezTo>
                  <a:cubicBezTo>
                    <a:pt x="215" y="8458"/>
                    <a:pt x="313" y="8547"/>
                    <a:pt x="420" y="8601"/>
                  </a:cubicBezTo>
                  <a:cubicBezTo>
                    <a:pt x="429" y="8601"/>
                    <a:pt x="429" y="8601"/>
                    <a:pt x="429" y="8601"/>
                  </a:cubicBezTo>
                  <a:cubicBezTo>
                    <a:pt x="500" y="8636"/>
                    <a:pt x="581" y="8654"/>
                    <a:pt x="670" y="8654"/>
                  </a:cubicBezTo>
                  <a:cubicBezTo>
                    <a:pt x="688" y="8654"/>
                    <a:pt x="705" y="8654"/>
                    <a:pt x="723" y="8654"/>
                  </a:cubicBezTo>
                  <a:cubicBezTo>
                    <a:pt x="750" y="8654"/>
                    <a:pt x="777" y="8654"/>
                    <a:pt x="804" y="8654"/>
                  </a:cubicBezTo>
                  <a:cubicBezTo>
                    <a:pt x="1009" y="8636"/>
                    <a:pt x="1223" y="8556"/>
                    <a:pt x="1446" y="8476"/>
                  </a:cubicBezTo>
                  <a:cubicBezTo>
                    <a:pt x="1526" y="8449"/>
                    <a:pt x="1598" y="8422"/>
                    <a:pt x="1669" y="8396"/>
                  </a:cubicBezTo>
                  <a:cubicBezTo>
                    <a:pt x="1696" y="8387"/>
                    <a:pt x="1722" y="8378"/>
                    <a:pt x="1749" y="8369"/>
                  </a:cubicBezTo>
                  <a:cubicBezTo>
                    <a:pt x="1776" y="8360"/>
                    <a:pt x="1794" y="8351"/>
                    <a:pt x="1821" y="8342"/>
                  </a:cubicBezTo>
                  <a:cubicBezTo>
                    <a:pt x="1892" y="8324"/>
                    <a:pt x="1963" y="8306"/>
                    <a:pt x="2026" y="8289"/>
                  </a:cubicBezTo>
                  <a:cubicBezTo>
                    <a:pt x="2151" y="8262"/>
                    <a:pt x="2267" y="8244"/>
                    <a:pt x="2383" y="8253"/>
                  </a:cubicBezTo>
                  <a:cubicBezTo>
                    <a:pt x="2400" y="8262"/>
                    <a:pt x="2418" y="8262"/>
                    <a:pt x="2445" y="8262"/>
                  </a:cubicBezTo>
                  <a:cubicBezTo>
                    <a:pt x="2481" y="8271"/>
                    <a:pt x="2525" y="8280"/>
                    <a:pt x="2561" y="8297"/>
                  </a:cubicBezTo>
                  <a:cubicBezTo>
                    <a:pt x="2864" y="8405"/>
                    <a:pt x="3105" y="8610"/>
                    <a:pt x="3400" y="8717"/>
                  </a:cubicBezTo>
                  <a:cubicBezTo>
                    <a:pt x="3096" y="8342"/>
                    <a:pt x="2722" y="8057"/>
                    <a:pt x="2454" y="7646"/>
                  </a:cubicBezTo>
                  <a:cubicBezTo>
                    <a:pt x="2267" y="7379"/>
                    <a:pt x="2115" y="7075"/>
                    <a:pt x="2026" y="6763"/>
                  </a:cubicBezTo>
                  <a:cubicBezTo>
                    <a:pt x="2017" y="6754"/>
                    <a:pt x="2017" y="6754"/>
                    <a:pt x="2017" y="6745"/>
                  </a:cubicBezTo>
                  <a:cubicBezTo>
                    <a:pt x="1990" y="6647"/>
                    <a:pt x="1963" y="6549"/>
                    <a:pt x="1945" y="6442"/>
                  </a:cubicBezTo>
                  <a:cubicBezTo>
                    <a:pt x="1937" y="6424"/>
                    <a:pt x="1937" y="6397"/>
                    <a:pt x="1928" y="6379"/>
                  </a:cubicBezTo>
                  <a:cubicBezTo>
                    <a:pt x="1776" y="5523"/>
                    <a:pt x="1856" y="4720"/>
                    <a:pt x="1919" y="3873"/>
                  </a:cubicBezTo>
                  <a:cubicBezTo>
                    <a:pt x="1981" y="2954"/>
                    <a:pt x="2070" y="2044"/>
                    <a:pt x="2133" y="1134"/>
                  </a:cubicBezTo>
                  <a:cubicBezTo>
                    <a:pt x="2151" y="911"/>
                    <a:pt x="2204" y="572"/>
                    <a:pt x="2079" y="376"/>
                  </a:cubicBezTo>
                  <a:cubicBezTo>
                    <a:pt x="1847" y="1"/>
                    <a:pt x="1437" y="492"/>
                    <a:pt x="1383" y="759"/>
                  </a:cubicBezTo>
                  <a:cubicBezTo>
                    <a:pt x="1366" y="831"/>
                    <a:pt x="1348" y="911"/>
                    <a:pt x="1339" y="982"/>
                  </a:cubicBezTo>
                  <a:cubicBezTo>
                    <a:pt x="1294" y="1384"/>
                    <a:pt x="1330" y="1785"/>
                    <a:pt x="1303" y="2187"/>
                  </a:cubicBezTo>
                  <a:cubicBezTo>
                    <a:pt x="1214" y="3659"/>
                    <a:pt x="1116" y="5380"/>
                    <a:pt x="456" y="6718"/>
                  </a:cubicBezTo>
                  <a:cubicBezTo>
                    <a:pt x="340" y="6950"/>
                    <a:pt x="197" y="7173"/>
                    <a:pt x="108" y="7414"/>
                  </a:cubicBezTo>
                  <a:cubicBezTo>
                    <a:pt x="108" y="7432"/>
                    <a:pt x="99" y="7441"/>
                    <a:pt x="99" y="7459"/>
                  </a:cubicBezTo>
                  <a:cubicBezTo>
                    <a:pt x="90" y="7468"/>
                    <a:pt x="90" y="7477"/>
                    <a:pt x="81" y="7495"/>
                  </a:cubicBezTo>
                  <a:cubicBezTo>
                    <a:pt x="27" y="7664"/>
                    <a:pt x="1" y="7860"/>
                    <a:pt x="27" y="80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5"/>
            <p:cNvSpPr/>
            <p:nvPr/>
          </p:nvSpPr>
          <p:spPr>
            <a:xfrm>
              <a:off x="4446625" y="2203450"/>
              <a:ext cx="41050" cy="178450"/>
            </a:xfrm>
            <a:custGeom>
              <a:avLst/>
              <a:gdLst/>
              <a:ahLst/>
              <a:cxnLst/>
              <a:rect l="l" t="t" r="r" b="b"/>
              <a:pathLst>
                <a:path w="1642" h="7138" extrusionOk="0">
                  <a:moveTo>
                    <a:pt x="36" y="6388"/>
                  </a:moveTo>
                  <a:cubicBezTo>
                    <a:pt x="0" y="6620"/>
                    <a:pt x="54" y="6790"/>
                    <a:pt x="232" y="6950"/>
                  </a:cubicBezTo>
                  <a:cubicBezTo>
                    <a:pt x="375" y="7075"/>
                    <a:pt x="580" y="7137"/>
                    <a:pt x="767" y="7093"/>
                  </a:cubicBezTo>
                  <a:cubicBezTo>
                    <a:pt x="883" y="7057"/>
                    <a:pt x="990" y="6995"/>
                    <a:pt x="1088" y="6923"/>
                  </a:cubicBezTo>
                  <a:cubicBezTo>
                    <a:pt x="1187" y="6843"/>
                    <a:pt x="1285" y="6745"/>
                    <a:pt x="1356" y="6638"/>
                  </a:cubicBezTo>
                  <a:cubicBezTo>
                    <a:pt x="1472" y="6451"/>
                    <a:pt x="1526" y="6228"/>
                    <a:pt x="1535" y="6005"/>
                  </a:cubicBezTo>
                  <a:cubicBezTo>
                    <a:pt x="1543" y="5799"/>
                    <a:pt x="1535" y="5558"/>
                    <a:pt x="1481" y="5353"/>
                  </a:cubicBezTo>
                  <a:cubicBezTo>
                    <a:pt x="1419" y="5157"/>
                    <a:pt x="1347" y="4970"/>
                    <a:pt x="1303" y="4764"/>
                  </a:cubicBezTo>
                  <a:cubicBezTo>
                    <a:pt x="1231" y="4372"/>
                    <a:pt x="1249" y="3962"/>
                    <a:pt x="1285" y="3560"/>
                  </a:cubicBezTo>
                  <a:cubicBezTo>
                    <a:pt x="1356" y="2641"/>
                    <a:pt x="1463" y="1722"/>
                    <a:pt x="1597" y="804"/>
                  </a:cubicBezTo>
                  <a:cubicBezTo>
                    <a:pt x="1597" y="589"/>
                    <a:pt x="1642" y="295"/>
                    <a:pt x="1517" y="99"/>
                  </a:cubicBezTo>
                  <a:cubicBezTo>
                    <a:pt x="1472" y="45"/>
                    <a:pt x="1401" y="1"/>
                    <a:pt x="1329" y="19"/>
                  </a:cubicBezTo>
                  <a:cubicBezTo>
                    <a:pt x="1276" y="27"/>
                    <a:pt x="1240" y="72"/>
                    <a:pt x="1213" y="117"/>
                  </a:cubicBezTo>
                  <a:cubicBezTo>
                    <a:pt x="1017" y="384"/>
                    <a:pt x="1142" y="821"/>
                    <a:pt x="1124" y="1143"/>
                  </a:cubicBezTo>
                  <a:cubicBezTo>
                    <a:pt x="1035" y="2615"/>
                    <a:pt x="937" y="4336"/>
                    <a:pt x="277" y="5674"/>
                  </a:cubicBezTo>
                  <a:cubicBezTo>
                    <a:pt x="170" y="5880"/>
                    <a:pt x="71" y="6129"/>
                    <a:pt x="36" y="63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4490775" y="2338375"/>
              <a:ext cx="1800" cy="7625"/>
            </a:xfrm>
            <a:custGeom>
              <a:avLst/>
              <a:gdLst/>
              <a:ahLst/>
              <a:cxnLst/>
              <a:rect l="l" t="t" r="r" b="b"/>
              <a:pathLst>
                <a:path w="72" h="305" extrusionOk="0">
                  <a:moveTo>
                    <a:pt x="72" y="304"/>
                  </a:moveTo>
                  <a:cubicBezTo>
                    <a:pt x="45" y="206"/>
                    <a:pt x="18" y="108"/>
                    <a:pt x="0" y="1"/>
                  </a:cubicBezTo>
                  <a:cubicBezTo>
                    <a:pt x="18" y="99"/>
                    <a:pt x="45" y="206"/>
                    <a:pt x="72" y="304"/>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5"/>
            <p:cNvSpPr/>
            <p:nvPr/>
          </p:nvSpPr>
          <p:spPr>
            <a:xfrm>
              <a:off x="4490325" y="2336825"/>
              <a:ext cx="475" cy="1575"/>
            </a:xfrm>
            <a:custGeom>
              <a:avLst/>
              <a:gdLst/>
              <a:ahLst/>
              <a:cxnLst/>
              <a:rect l="l" t="t" r="r" b="b"/>
              <a:pathLst>
                <a:path w="19" h="63" extrusionOk="0">
                  <a:moveTo>
                    <a:pt x="18" y="63"/>
                  </a:moveTo>
                  <a:cubicBezTo>
                    <a:pt x="18" y="63"/>
                    <a:pt x="18" y="63"/>
                    <a:pt x="18" y="63"/>
                  </a:cubicBezTo>
                  <a:cubicBezTo>
                    <a:pt x="10" y="45"/>
                    <a:pt x="10" y="18"/>
                    <a:pt x="1" y="0"/>
                  </a:cubicBezTo>
                  <a:cubicBezTo>
                    <a:pt x="10" y="18"/>
                    <a:pt x="10" y="36"/>
                    <a:pt x="18" y="63"/>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5"/>
            <p:cNvSpPr/>
            <p:nvPr/>
          </p:nvSpPr>
          <p:spPr>
            <a:xfrm>
              <a:off x="4442150" y="2346425"/>
              <a:ext cx="85000" cy="48850"/>
            </a:xfrm>
            <a:custGeom>
              <a:avLst/>
              <a:gdLst/>
              <a:ahLst/>
              <a:cxnLst/>
              <a:rect l="l" t="t" r="r" b="b"/>
              <a:pathLst>
                <a:path w="3400" h="1954" extrusionOk="0">
                  <a:moveTo>
                    <a:pt x="27" y="1276"/>
                  </a:moveTo>
                  <a:cubicBezTo>
                    <a:pt x="27" y="1285"/>
                    <a:pt x="36" y="1303"/>
                    <a:pt x="36" y="1311"/>
                  </a:cubicBezTo>
                  <a:cubicBezTo>
                    <a:pt x="54" y="1401"/>
                    <a:pt x="90" y="1490"/>
                    <a:pt x="135" y="1561"/>
                  </a:cubicBezTo>
                  <a:cubicBezTo>
                    <a:pt x="215" y="1695"/>
                    <a:pt x="313" y="1784"/>
                    <a:pt x="420" y="1838"/>
                  </a:cubicBezTo>
                  <a:cubicBezTo>
                    <a:pt x="429" y="1838"/>
                    <a:pt x="429" y="1838"/>
                    <a:pt x="429" y="1838"/>
                  </a:cubicBezTo>
                  <a:cubicBezTo>
                    <a:pt x="509" y="1865"/>
                    <a:pt x="589" y="1882"/>
                    <a:pt x="670" y="1891"/>
                  </a:cubicBezTo>
                  <a:cubicBezTo>
                    <a:pt x="688" y="1891"/>
                    <a:pt x="705" y="1891"/>
                    <a:pt x="723" y="1891"/>
                  </a:cubicBezTo>
                  <a:lnTo>
                    <a:pt x="750" y="1891"/>
                  </a:lnTo>
                  <a:cubicBezTo>
                    <a:pt x="768" y="1891"/>
                    <a:pt x="786" y="1891"/>
                    <a:pt x="804" y="1891"/>
                  </a:cubicBezTo>
                  <a:cubicBezTo>
                    <a:pt x="1027" y="1873"/>
                    <a:pt x="1241" y="1793"/>
                    <a:pt x="1446" y="1713"/>
                  </a:cubicBezTo>
                  <a:cubicBezTo>
                    <a:pt x="1526" y="1686"/>
                    <a:pt x="1598" y="1659"/>
                    <a:pt x="1669" y="1633"/>
                  </a:cubicBezTo>
                  <a:cubicBezTo>
                    <a:pt x="1696" y="1624"/>
                    <a:pt x="1722" y="1615"/>
                    <a:pt x="1749" y="1606"/>
                  </a:cubicBezTo>
                  <a:cubicBezTo>
                    <a:pt x="1776" y="1597"/>
                    <a:pt x="1794" y="1588"/>
                    <a:pt x="1821" y="1579"/>
                  </a:cubicBezTo>
                  <a:cubicBezTo>
                    <a:pt x="1892" y="1561"/>
                    <a:pt x="1954" y="1543"/>
                    <a:pt x="2026" y="1526"/>
                  </a:cubicBezTo>
                  <a:cubicBezTo>
                    <a:pt x="2142" y="1499"/>
                    <a:pt x="2258" y="1481"/>
                    <a:pt x="2383" y="1490"/>
                  </a:cubicBezTo>
                  <a:cubicBezTo>
                    <a:pt x="2400" y="1490"/>
                    <a:pt x="2418" y="1499"/>
                    <a:pt x="2445" y="1499"/>
                  </a:cubicBezTo>
                  <a:cubicBezTo>
                    <a:pt x="2481" y="1508"/>
                    <a:pt x="2525" y="1517"/>
                    <a:pt x="2561" y="1534"/>
                  </a:cubicBezTo>
                  <a:cubicBezTo>
                    <a:pt x="2864" y="1642"/>
                    <a:pt x="3105" y="1847"/>
                    <a:pt x="3400" y="1954"/>
                  </a:cubicBezTo>
                  <a:cubicBezTo>
                    <a:pt x="3096" y="1579"/>
                    <a:pt x="2722" y="1294"/>
                    <a:pt x="2454" y="883"/>
                  </a:cubicBezTo>
                  <a:cubicBezTo>
                    <a:pt x="2267" y="616"/>
                    <a:pt x="2115" y="312"/>
                    <a:pt x="2026" y="0"/>
                  </a:cubicBezTo>
                  <a:cubicBezTo>
                    <a:pt x="2026" y="18"/>
                    <a:pt x="2035" y="27"/>
                    <a:pt x="2035" y="45"/>
                  </a:cubicBezTo>
                  <a:cubicBezTo>
                    <a:pt x="2106" y="303"/>
                    <a:pt x="2186" y="598"/>
                    <a:pt x="2115" y="856"/>
                  </a:cubicBezTo>
                  <a:cubicBezTo>
                    <a:pt x="2053" y="1097"/>
                    <a:pt x="1937" y="1365"/>
                    <a:pt x="1722" y="1499"/>
                  </a:cubicBezTo>
                  <a:cubicBezTo>
                    <a:pt x="1598" y="1588"/>
                    <a:pt x="1455" y="1633"/>
                    <a:pt x="1312" y="1668"/>
                  </a:cubicBezTo>
                  <a:cubicBezTo>
                    <a:pt x="1152" y="1713"/>
                    <a:pt x="1000" y="1775"/>
                    <a:pt x="830" y="1793"/>
                  </a:cubicBezTo>
                  <a:cubicBezTo>
                    <a:pt x="652" y="1811"/>
                    <a:pt x="474" y="1784"/>
                    <a:pt x="331" y="1677"/>
                  </a:cubicBezTo>
                  <a:cubicBezTo>
                    <a:pt x="117" y="1526"/>
                    <a:pt x="45" y="1311"/>
                    <a:pt x="63" y="1053"/>
                  </a:cubicBezTo>
                  <a:cubicBezTo>
                    <a:pt x="81" y="937"/>
                    <a:pt x="99" y="812"/>
                    <a:pt x="99" y="696"/>
                  </a:cubicBezTo>
                  <a:cubicBezTo>
                    <a:pt x="90" y="705"/>
                    <a:pt x="90" y="714"/>
                    <a:pt x="81" y="732"/>
                  </a:cubicBezTo>
                  <a:cubicBezTo>
                    <a:pt x="27" y="901"/>
                    <a:pt x="1" y="1097"/>
                    <a:pt x="27" y="12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4392875" y="2380325"/>
              <a:ext cx="54425" cy="105725"/>
            </a:xfrm>
            <a:custGeom>
              <a:avLst/>
              <a:gdLst/>
              <a:ahLst/>
              <a:cxnLst/>
              <a:rect l="l" t="t" r="r" b="b"/>
              <a:pathLst>
                <a:path w="2177" h="4229" extrusionOk="0">
                  <a:moveTo>
                    <a:pt x="9" y="3051"/>
                  </a:moveTo>
                  <a:cubicBezTo>
                    <a:pt x="9" y="2890"/>
                    <a:pt x="27" y="2739"/>
                    <a:pt x="54" y="2587"/>
                  </a:cubicBezTo>
                  <a:cubicBezTo>
                    <a:pt x="89" y="2302"/>
                    <a:pt x="107" y="2025"/>
                    <a:pt x="223" y="1749"/>
                  </a:cubicBezTo>
                  <a:cubicBezTo>
                    <a:pt x="321" y="1508"/>
                    <a:pt x="464" y="1267"/>
                    <a:pt x="607" y="1053"/>
                  </a:cubicBezTo>
                  <a:cubicBezTo>
                    <a:pt x="830" y="732"/>
                    <a:pt x="1106" y="437"/>
                    <a:pt x="1428" y="205"/>
                  </a:cubicBezTo>
                  <a:cubicBezTo>
                    <a:pt x="1704" y="0"/>
                    <a:pt x="2177" y="339"/>
                    <a:pt x="2106" y="669"/>
                  </a:cubicBezTo>
                  <a:cubicBezTo>
                    <a:pt x="2070" y="830"/>
                    <a:pt x="1883" y="892"/>
                    <a:pt x="1767" y="972"/>
                  </a:cubicBezTo>
                  <a:cubicBezTo>
                    <a:pt x="1401" y="1240"/>
                    <a:pt x="1142" y="1624"/>
                    <a:pt x="910" y="2007"/>
                  </a:cubicBezTo>
                  <a:cubicBezTo>
                    <a:pt x="714" y="2346"/>
                    <a:pt x="553" y="2712"/>
                    <a:pt x="446" y="3087"/>
                  </a:cubicBezTo>
                  <a:cubicBezTo>
                    <a:pt x="357" y="3452"/>
                    <a:pt x="375" y="3854"/>
                    <a:pt x="348" y="4229"/>
                  </a:cubicBezTo>
                  <a:cubicBezTo>
                    <a:pt x="312" y="4229"/>
                    <a:pt x="286" y="4193"/>
                    <a:pt x="268" y="4166"/>
                  </a:cubicBezTo>
                  <a:cubicBezTo>
                    <a:pt x="63" y="3854"/>
                    <a:pt x="0" y="3444"/>
                    <a:pt x="9" y="30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5"/>
            <p:cNvSpPr/>
            <p:nvPr/>
          </p:nvSpPr>
          <p:spPr>
            <a:xfrm>
              <a:off x="4459775" y="2104650"/>
              <a:ext cx="74300" cy="88800"/>
            </a:xfrm>
            <a:custGeom>
              <a:avLst/>
              <a:gdLst/>
              <a:ahLst/>
              <a:cxnLst/>
              <a:rect l="l" t="t" r="r" b="b"/>
              <a:pathLst>
                <a:path w="2972" h="3552" extrusionOk="0">
                  <a:moveTo>
                    <a:pt x="0" y="286"/>
                  </a:moveTo>
                  <a:lnTo>
                    <a:pt x="1125" y="741"/>
                  </a:lnTo>
                  <a:lnTo>
                    <a:pt x="1963" y="3551"/>
                  </a:lnTo>
                  <a:cubicBezTo>
                    <a:pt x="1963" y="3533"/>
                    <a:pt x="1981" y="3507"/>
                    <a:pt x="2017" y="3480"/>
                  </a:cubicBezTo>
                  <a:cubicBezTo>
                    <a:pt x="2088" y="3417"/>
                    <a:pt x="2231" y="3328"/>
                    <a:pt x="2257" y="3310"/>
                  </a:cubicBezTo>
                  <a:cubicBezTo>
                    <a:pt x="2623" y="3016"/>
                    <a:pt x="2971" y="2588"/>
                    <a:pt x="2971" y="2097"/>
                  </a:cubicBezTo>
                  <a:cubicBezTo>
                    <a:pt x="2971" y="1856"/>
                    <a:pt x="2909" y="1580"/>
                    <a:pt x="2828" y="1357"/>
                  </a:cubicBezTo>
                  <a:cubicBezTo>
                    <a:pt x="2784" y="1214"/>
                    <a:pt x="2712" y="1080"/>
                    <a:pt x="2641" y="955"/>
                  </a:cubicBezTo>
                  <a:cubicBezTo>
                    <a:pt x="2516" y="768"/>
                    <a:pt x="2373" y="598"/>
                    <a:pt x="2204" y="447"/>
                  </a:cubicBezTo>
                  <a:cubicBezTo>
                    <a:pt x="1847" y="143"/>
                    <a:pt x="1392" y="1"/>
                    <a:pt x="928" y="54"/>
                  </a:cubicBezTo>
                  <a:cubicBezTo>
                    <a:pt x="928" y="54"/>
                    <a:pt x="928" y="54"/>
                    <a:pt x="919" y="54"/>
                  </a:cubicBezTo>
                  <a:cubicBezTo>
                    <a:pt x="616" y="90"/>
                    <a:pt x="295" y="161"/>
                    <a:pt x="9" y="277"/>
                  </a:cubicBezTo>
                  <a:cubicBezTo>
                    <a:pt x="0" y="277"/>
                    <a:pt x="0" y="286"/>
                    <a:pt x="0" y="286"/>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5"/>
            <p:cNvSpPr/>
            <p:nvPr/>
          </p:nvSpPr>
          <p:spPr>
            <a:xfrm>
              <a:off x="4508175" y="2128525"/>
              <a:ext cx="25900" cy="63125"/>
            </a:xfrm>
            <a:custGeom>
              <a:avLst/>
              <a:gdLst/>
              <a:ahLst/>
              <a:cxnLst/>
              <a:rect l="l" t="t" r="r" b="b"/>
              <a:pathLst>
                <a:path w="1036" h="2525" extrusionOk="0">
                  <a:moveTo>
                    <a:pt x="81" y="2525"/>
                  </a:moveTo>
                  <a:cubicBezTo>
                    <a:pt x="152" y="2462"/>
                    <a:pt x="295" y="2373"/>
                    <a:pt x="321" y="2355"/>
                  </a:cubicBezTo>
                  <a:cubicBezTo>
                    <a:pt x="687" y="2061"/>
                    <a:pt x="1035" y="1633"/>
                    <a:pt x="1035" y="1142"/>
                  </a:cubicBezTo>
                  <a:cubicBezTo>
                    <a:pt x="1035" y="901"/>
                    <a:pt x="973" y="625"/>
                    <a:pt x="892" y="402"/>
                  </a:cubicBezTo>
                  <a:cubicBezTo>
                    <a:pt x="848" y="259"/>
                    <a:pt x="776" y="125"/>
                    <a:pt x="705" y="0"/>
                  </a:cubicBezTo>
                  <a:cubicBezTo>
                    <a:pt x="741" y="125"/>
                    <a:pt x="776" y="250"/>
                    <a:pt x="812" y="366"/>
                  </a:cubicBezTo>
                  <a:cubicBezTo>
                    <a:pt x="857" y="518"/>
                    <a:pt x="910" y="678"/>
                    <a:pt x="875" y="830"/>
                  </a:cubicBezTo>
                  <a:cubicBezTo>
                    <a:pt x="839" y="990"/>
                    <a:pt x="714" y="1124"/>
                    <a:pt x="553" y="1169"/>
                  </a:cubicBezTo>
                  <a:cubicBezTo>
                    <a:pt x="393" y="1222"/>
                    <a:pt x="214" y="1169"/>
                    <a:pt x="98" y="1053"/>
                  </a:cubicBezTo>
                  <a:cubicBezTo>
                    <a:pt x="0" y="1535"/>
                    <a:pt x="107" y="2034"/>
                    <a:pt x="81" y="2525"/>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4442600" y="2109775"/>
              <a:ext cx="71850" cy="93475"/>
            </a:xfrm>
            <a:custGeom>
              <a:avLst/>
              <a:gdLst/>
              <a:ahLst/>
              <a:cxnLst/>
              <a:rect l="l" t="t" r="r" b="b"/>
              <a:pathLst>
                <a:path w="2874" h="3739" extrusionOk="0">
                  <a:moveTo>
                    <a:pt x="2873" y="2615"/>
                  </a:moveTo>
                  <a:cubicBezTo>
                    <a:pt x="2873" y="1740"/>
                    <a:pt x="2258" y="679"/>
                    <a:pt x="1499" y="242"/>
                  </a:cubicBezTo>
                  <a:cubicBezTo>
                    <a:pt x="1125" y="28"/>
                    <a:pt x="786" y="1"/>
                    <a:pt x="536" y="144"/>
                  </a:cubicBezTo>
                  <a:lnTo>
                    <a:pt x="536" y="144"/>
                  </a:lnTo>
                  <a:lnTo>
                    <a:pt x="527" y="144"/>
                  </a:lnTo>
                  <a:cubicBezTo>
                    <a:pt x="527" y="144"/>
                    <a:pt x="527" y="144"/>
                    <a:pt x="527" y="144"/>
                  </a:cubicBezTo>
                  <a:lnTo>
                    <a:pt x="1" y="411"/>
                  </a:lnTo>
                  <a:lnTo>
                    <a:pt x="1990" y="3739"/>
                  </a:lnTo>
                  <a:lnTo>
                    <a:pt x="2472" y="3498"/>
                  </a:lnTo>
                  <a:cubicBezTo>
                    <a:pt x="2472" y="3498"/>
                    <a:pt x="2472" y="3498"/>
                    <a:pt x="2472" y="3498"/>
                  </a:cubicBezTo>
                  <a:lnTo>
                    <a:pt x="2481" y="3498"/>
                  </a:lnTo>
                  <a:lnTo>
                    <a:pt x="2481" y="3498"/>
                  </a:lnTo>
                  <a:cubicBezTo>
                    <a:pt x="2721" y="3355"/>
                    <a:pt x="2873" y="3043"/>
                    <a:pt x="2873" y="2615"/>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4433900" y="2110900"/>
              <a:ext cx="68725" cy="100825"/>
            </a:xfrm>
            <a:custGeom>
              <a:avLst/>
              <a:gdLst/>
              <a:ahLst/>
              <a:cxnLst/>
              <a:rect l="l" t="t" r="r" b="b"/>
              <a:pathLst>
                <a:path w="2749" h="4033" extrusionOk="0">
                  <a:moveTo>
                    <a:pt x="2748" y="2811"/>
                  </a:moveTo>
                  <a:cubicBezTo>
                    <a:pt x="2748" y="3676"/>
                    <a:pt x="2133" y="4033"/>
                    <a:pt x="1374" y="3596"/>
                  </a:cubicBezTo>
                  <a:cubicBezTo>
                    <a:pt x="616" y="3150"/>
                    <a:pt x="1" y="2088"/>
                    <a:pt x="1" y="1223"/>
                  </a:cubicBezTo>
                  <a:cubicBezTo>
                    <a:pt x="1" y="348"/>
                    <a:pt x="616" y="0"/>
                    <a:pt x="1374" y="438"/>
                  </a:cubicBezTo>
                  <a:cubicBezTo>
                    <a:pt x="2133" y="875"/>
                    <a:pt x="2748" y="1936"/>
                    <a:pt x="2748" y="2811"/>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4438575" y="2121825"/>
              <a:ext cx="59150" cy="78750"/>
            </a:xfrm>
            <a:custGeom>
              <a:avLst/>
              <a:gdLst/>
              <a:ahLst/>
              <a:cxnLst/>
              <a:rect l="l" t="t" r="r" b="b"/>
              <a:pathLst>
                <a:path w="2366" h="3150" extrusionOk="0">
                  <a:moveTo>
                    <a:pt x="1803" y="3150"/>
                  </a:moveTo>
                  <a:cubicBezTo>
                    <a:pt x="2160" y="3150"/>
                    <a:pt x="2365" y="2864"/>
                    <a:pt x="2365" y="2374"/>
                  </a:cubicBezTo>
                  <a:cubicBezTo>
                    <a:pt x="2365" y="1562"/>
                    <a:pt x="1794" y="572"/>
                    <a:pt x="1089" y="161"/>
                  </a:cubicBezTo>
                  <a:cubicBezTo>
                    <a:pt x="902" y="54"/>
                    <a:pt x="724" y="1"/>
                    <a:pt x="572" y="1"/>
                  </a:cubicBezTo>
                  <a:cubicBezTo>
                    <a:pt x="215" y="1"/>
                    <a:pt x="1" y="295"/>
                    <a:pt x="1" y="786"/>
                  </a:cubicBezTo>
                  <a:cubicBezTo>
                    <a:pt x="1" y="1589"/>
                    <a:pt x="572" y="2579"/>
                    <a:pt x="1277" y="2989"/>
                  </a:cubicBezTo>
                  <a:cubicBezTo>
                    <a:pt x="1464" y="3096"/>
                    <a:pt x="1642" y="3150"/>
                    <a:pt x="1803" y="3150"/>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4449075" y="2124725"/>
              <a:ext cx="47525" cy="74075"/>
            </a:xfrm>
            <a:custGeom>
              <a:avLst/>
              <a:gdLst/>
              <a:ahLst/>
              <a:cxnLst/>
              <a:rect l="l" t="t" r="r" b="b"/>
              <a:pathLst>
                <a:path w="1901" h="2963" extrusionOk="0">
                  <a:moveTo>
                    <a:pt x="188" y="9"/>
                  </a:moveTo>
                  <a:cubicBezTo>
                    <a:pt x="277" y="9"/>
                    <a:pt x="393" y="54"/>
                    <a:pt x="446" y="72"/>
                  </a:cubicBezTo>
                  <a:cubicBezTo>
                    <a:pt x="598" y="152"/>
                    <a:pt x="732" y="277"/>
                    <a:pt x="866" y="384"/>
                  </a:cubicBezTo>
                  <a:cubicBezTo>
                    <a:pt x="1089" y="580"/>
                    <a:pt x="1285" y="803"/>
                    <a:pt x="1445" y="1053"/>
                  </a:cubicBezTo>
                  <a:cubicBezTo>
                    <a:pt x="1588" y="1276"/>
                    <a:pt x="1704" y="1535"/>
                    <a:pt x="1776" y="1794"/>
                  </a:cubicBezTo>
                  <a:cubicBezTo>
                    <a:pt x="1838" y="2026"/>
                    <a:pt x="1900" y="2347"/>
                    <a:pt x="1847" y="2588"/>
                  </a:cubicBezTo>
                  <a:cubicBezTo>
                    <a:pt x="1829" y="2677"/>
                    <a:pt x="1704" y="2962"/>
                    <a:pt x="1633" y="2739"/>
                  </a:cubicBezTo>
                  <a:cubicBezTo>
                    <a:pt x="1561" y="2543"/>
                    <a:pt x="1544" y="2347"/>
                    <a:pt x="1490" y="2151"/>
                  </a:cubicBezTo>
                  <a:cubicBezTo>
                    <a:pt x="1419" y="1856"/>
                    <a:pt x="1294" y="1580"/>
                    <a:pt x="1151" y="1321"/>
                  </a:cubicBezTo>
                  <a:cubicBezTo>
                    <a:pt x="1026" y="1089"/>
                    <a:pt x="857" y="848"/>
                    <a:pt x="651" y="687"/>
                  </a:cubicBezTo>
                  <a:cubicBezTo>
                    <a:pt x="536" y="598"/>
                    <a:pt x="446" y="473"/>
                    <a:pt x="312" y="393"/>
                  </a:cubicBezTo>
                  <a:cubicBezTo>
                    <a:pt x="223" y="340"/>
                    <a:pt x="45" y="277"/>
                    <a:pt x="18" y="152"/>
                  </a:cubicBezTo>
                  <a:cubicBezTo>
                    <a:pt x="0" y="36"/>
                    <a:pt x="81" y="1"/>
                    <a:pt x="188" y="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4515750" y="2145475"/>
              <a:ext cx="57575" cy="41500"/>
            </a:xfrm>
            <a:custGeom>
              <a:avLst/>
              <a:gdLst/>
              <a:ahLst/>
              <a:cxnLst/>
              <a:rect l="l" t="t" r="r" b="b"/>
              <a:pathLst>
                <a:path w="2303" h="1660" extrusionOk="0">
                  <a:moveTo>
                    <a:pt x="1" y="714"/>
                  </a:moveTo>
                  <a:cubicBezTo>
                    <a:pt x="1" y="830"/>
                    <a:pt x="45" y="919"/>
                    <a:pt x="117" y="955"/>
                  </a:cubicBezTo>
                  <a:cubicBezTo>
                    <a:pt x="117" y="955"/>
                    <a:pt x="117" y="955"/>
                    <a:pt x="117" y="955"/>
                  </a:cubicBezTo>
                  <a:lnTo>
                    <a:pt x="2035" y="1660"/>
                  </a:lnTo>
                  <a:lnTo>
                    <a:pt x="2177" y="1410"/>
                  </a:lnTo>
                  <a:lnTo>
                    <a:pt x="2302" y="1178"/>
                  </a:lnTo>
                  <a:lnTo>
                    <a:pt x="643" y="36"/>
                  </a:lnTo>
                  <a:lnTo>
                    <a:pt x="643" y="36"/>
                  </a:lnTo>
                  <a:cubicBezTo>
                    <a:pt x="581" y="0"/>
                    <a:pt x="482" y="9"/>
                    <a:pt x="375" y="63"/>
                  </a:cubicBezTo>
                  <a:cubicBezTo>
                    <a:pt x="340" y="89"/>
                    <a:pt x="304" y="116"/>
                    <a:pt x="268" y="152"/>
                  </a:cubicBezTo>
                  <a:cubicBezTo>
                    <a:pt x="259" y="152"/>
                    <a:pt x="259" y="161"/>
                    <a:pt x="259" y="161"/>
                  </a:cubicBezTo>
                  <a:cubicBezTo>
                    <a:pt x="108" y="304"/>
                    <a:pt x="1" y="527"/>
                    <a:pt x="1" y="714"/>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4515750" y="2149475"/>
              <a:ext cx="54450" cy="37500"/>
            </a:xfrm>
            <a:custGeom>
              <a:avLst/>
              <a:gdLst/>
              <a:ahLst/>
              <a:cxnLst/>
              <a:rect l="l" t="t" r="r" b="b"/>
              <a:pathLst>
                <a:path w="2178" h="1500" extrusionOk="0">
                  <a:moveTo>
                    <a:pt x="1" y="554"/>
                  </a:moveTo>
                  <a:cubicBezTo>
                    <a:pt x="1" y="670"/>
                    <a:pt x="45" y="759"/>
                    <a:pt x="117" y="795"/>
                  </a:cubicBezTo>
                  <a:cubicBezTo>
                    <a:pt x="117" y="795"/>
                    <a:pt x="117" y="795"/>
                    <a:pt x="117" y="795"/>
                  </a:cubicBezTo>
                  <a:lnTo>
                    <a:pt x="2035" y="1500"/>
                  </a:lnTo>
                  <a:lnTo>
                    <a:pt x="2177" y="1250"/>
                  </a:lnTo>
                  <a:cubicBezTo>
                    <a:pt x="2160" y="1241"/>
                    <a:pt x="2151" y="1241"/>
                    <a:pt x="2142" y="1232"/>
                  </a:cubicBezTo>
                  <a:cubicBezTo>
                    <a:pt x="1606" y="982"/>
                    <a:pt x="964" y="955"/>
                    <a:pt x="491" y="616"/>
                  </a:cubicBezTo>
                  <a:cubicBezTo>
                    <a:pt x="384" y="536"/>
                    <a:pt x="286" y="438"/>
                    <a:pt x="233" y="322"/>
                  </a:cubicBezTo>
                  <a:cubicBezTo>
                    <a:pt x="197" y="215"/>
                    <a:pt x="197" y="90"/>
                    <a:pt x="259" y="1"/>
                  </a:cubicBezTo>
                  <a:cubicBezTo>
                    <a:pt x="108" y="144"/>
                    <a:pt x="1" y="367"/>
                    <a:pt x="1" y="5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565050" y="2173800"/>
              <a:ext cx="10050" cy="14525"/>
            </a:xfrm>
            <a:custGeom>
              <a:avLst/>
              <a:gdLst/>
              <a:ahLst/>
              <a:cxnLst/>
              <a:rect l="l" t="t" r="r" b="b"/>
              <a:pathLst>
                <a:path w="402" h="581" extrusionOk="0">
                  <a:moveTo>
                    <a:pt x="0" y="402"/>
                  </a:moveTo>
                  <a:cubicBezTo>
                    <a:pt x="0" y="527"/>
                    <a:pt x="89" y="580"/>
                    <a:pt x="205" y="518"/>
                  </a:cubicBezTo>
                  <a:cubicBezTo>
                    <a:pt x="312" y="455"/>
                    <a:pt x="402" y="304"/>
                    <a:pt x="402" y="170"/>
                  </a:cubicBezTo>
                  <a:cubicBezTo>
                    <a:pt x="402" y="45"/>
                    <a:pt x="312" y="0"/>
                    <a:pt x="205" y="63"/>
                  </a:cubicBezTo>
                  <a:cubicBezTo>
                    <a:pt x="89" y="125"/>
                    <a:pt x="0" y="277"/>
                    <a:pt x="0" y="402"/>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560575" y="2169550"/>
              <a:ext cx="16975" cy="22100"/>
            </a:xfrm>
            <a:custGeom>
              <a:avLst/>
              <a:gdLst/>
              <a:ahLst/>
              <a:cxnLst/>
              <a:rect l="l" t="t" r="r" b="b"/>
              <a:pathLst>
                <a:path w="679" h="884" extrusionOk="0">
                  <a:moveTo>
                    <a:pt x="1" y="616"/>
                  </a:moveTo>
                  <a:cubicBezTo>
                    <a:pt x="1" y="411"/>
                    <a:pt x="144" y="161"/>
                    <a:pt x="322" y="54"/>
                  </a:cubicBezTo>
                  <a:cubicBezTo>
                    <a:pt x="411" y="1"/>
                    <a:pt x="500" y="1"/>
                    <a:pt x="554" y="27"/>
                  </a:cubicBezTo>
                  <a:lnTo>
                    <a:pt x="554" y="27"/>
                  </a:lnTo>
                  <a:lnTo>
                    <a:pt x="554" y="27"/>
                  </a:lnTo>
                  <a:lnTo>
                    <a:pt x="554" y="27"/>
                  </a:lnTo>
                  <a:lnTo>
                    <a:pt x="679" y="99"/>
                  </a:lnTo>
                  <a:lnTo>
                    <a:pt x="206" y="884"/>
                  </a:lnTo>
                  <a:lnTo>
                    <a:pt x="90" y="830"/>
                  </a:lnTo>
                  <a:cubicBezTo>
                    <a:pt x="90" y="830"/>
                    <a:pt x="90" y="830"/>
                    <a:pt x="90" y="830"/>
                  </a:cubicBezTo>
                  <a:lnTo>
                    <a:pt x="90" y="830"/>
                  </a:lnTo>
                  <a:lnTo>
                    <a:pt x="90" y="830"/>
                  </a:lnTo>
                  <a:cubicBezTo>
                    <a:pt x="36" y="795"/>
                    <a:pt x="1" y="723"/>
                    <a:pt x="1" y="616"/>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563250" y="2169775"/>
              <a:ext cx="16525" cy="23900"/>
            </a:xfrm>
            <a:custGeom>
              <a:avLst/>
              <a:gdLst/>
              <a:ahLst/>
              <a:cxnLst/>
              <a:rect l="l" t="t" r="r" b="b"/>
              <a:pathLst>
                <a:path w="661" h="956" extrusionOk="0">
                  <a:moveTo>
                    <a:pt x="1" y="670"/>
                  </a:moveTo>
                  <a:cubicBezTo>
                    <a:pt x="1" y="875"/>
                    <a:pt x="152" y="955"/>
                    <a:pt x="331" y="857"/>
                  </a:cubicBezTo>
                  <a:cubicBezTo>
                    <a:pt x="509" y="750"/>
                    <a:pt x="661" y="500"/>
                    <a:pt x="661" y="286"/>
                  </a:cubicBezTo>
                  <a:cubicBezTo>
                    <a:pt x="661" y="81"/>
                    <a:pt x="509" y="1"/>
                    <a:pt x="331" y="99"/>
                  </a:cubicBezTo>
                  <a:cubicBezTo>
                    <a:pt x="152" y="206"/>
                    <a:pt x="1" y="456"/>
                    <a:pt x="1" y="670"/>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4565925" y="2174250"/>
              <a:ext cx="58700" cy="40600"/>
            </a:xfrm>
            <a:custGeom>
              <a:avLst/>
              <a:gdLst/>
              <a:ahLst/>
              <a:cxnLst/>
              <a:rect l="l" t="t" r="r" b="b"/>
              <a:pathLst>
                <a:path w="2348" h="1624" extrusionOk="0">
                  <a:moveTo>
                    <a:pt x="1" y="482"/>
                  </a:moveTo>
                  <a:cubicBezTo>
                    <a:pt x="1" y="321"/>
                    <a:pt x="117" y="125"/>
                    <a:pt x="260" y="45"/>
                  </a:cubicBezTo>
                  <a:cubicBezTo>
                    <a:pt x="331" y="9"/>
                    <a:pt x="393" y="0"/>
                    <a:pt x="438" y="27"/>
                  </a:cubicBezTo>
                  <a:lnTo>
                    <a:pt x="438" y="27"/>
                  </a:lnTo>
                  <a:lnTo>
                    <a:pt x="438" y="27"/>
                  </a:lnTo>
                  <a:lnTo>
                    <a:pt x="438" y="27"/>
                  </a:lnTo>
                  <a:lnTo>
                    <a:pt x="2347" y="1008"/>
                  </a:lnTo>
                  <a:lnTo>
                    <a:pt x="1981" y="1624"/>
                  </a:lnTo>
                  <a:lnTo>
                    <a:pt x="81" y="651"/>
                  </a:lnTo>
                  <a:cubicBezTo>
                    <a:pt x="81" y="651"/>
                    <a:pt x="81" y="651"/>
                    <a:pt x="81" y="651"/>
                  </a:cubicBezTo>
                  <a:lnTo>
                    <a:pt x="81" y="651"/>
                  </a:lnTo>
                  <a:lnTo>
                    <a:pt x="81" y="651"/>
                  </a:lnTo>
                  <a:cubicBezTo>
                    <a:pt x="28" y="625"/>
                    <a:pt x="1" y="562"/>
                    <a:pt x="1" y="482"/>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4613650" y="2197875"/>
              <a:ext cx="12750" cy="18550"/>
            </a:xfrm>
            <a:custGeom>
              <a:avLst/>
              <a:gdLst/>
              <a:ahLst/>
              <a:cxnLst/>
              <a:rect l="l" t="t" r="r" b="b"/>
              <a:pathLst>
                <a:path w="510" h="742" extrusionOk="0">
                  <a:moveTo>
                    <a:pt x="1" y="518"/>
                  </a:moveTo>
                  <a:cubicBezTo>
                    <a:pt x="1" y="679"/>
                    <a:pt x="108" y="741"/>
                    <a:pt x="251" y="661"/>
                  </a:cubicBezTo>
                  <a:cubicBezTo>
                    <a:pt x="394" y="581"/>
                    <a:pt x="509" y="384"/>
                    <a:pt x="509" y="224"/>
                  </a:cubicBezTo>
                  <a:cubicBezTo>
                    <a:pt x="509" y="63"/>
                    <a:pt x="394" y="1"/>
                    <a:pt x="251" y="81"/>
                  </a:cubicBezTo>
                  <a:cubicBezTo>
                    <a:pt x="108" y="161"/>
                    <a:pt x="1" y="357"/>
                    <a:pt x="1" y="518"/>
                  </a:cubicBez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624600" y="2131200"/>
              <a:ext cx="121125" cy="72500"/>
            </a:xfrm>
            <a:custGeom>
              <a:avLst/>
              <a:gdLst/>
              <a:ahLst/>
              <a:cxnLst/>
              <a:rect l="l" t="t" r="r" b="b"/>
              <a:pathLst>
                <a:path w="4845" h="2900" extrusionOk="0">
                  <a:moveTo>
                    <a:pt x="821" y="1267"/>
                  </a:moveTo>
                  <a:cubicBezTo>
                    <a:pt x="999" y="1124"/>
                    <a:pt x="1178" y="999"/>
                    <a:pt x="1303" y="901"/>
                  </a:cubicBezTo>
                  <a:cubicBezTo>
                    <a:pt x="2043" y="268"/>
                    <a:pt x="2801" y="0"/>
                    <a:pt x="3774" y="152"/>
                  </a:cubicBezTo>
                  <a:cubicBezTo>
                    <a:pt x="4086" y="197"/>
                    <a:pt x="4434" y="295"/>
                    <a:pt x="4594" y="571"/>
                  </a:cubicBezTo>
                  <a:cubicBezTo>
                    <a:pt x="4844" y="973"/>
                    <a:pt x="4612" y="1356"/>
                    <a:pt x="4309" y="1642"/>
                  </a:cubicBezTo>
                  <a:cubicBezTo>
                    <a:pt x="3925" y="1999"/>
                    <a:pt x="3435" y="2248"/>
                    <a:pt x="2971" y="2489"/>
                  </a:cubicBezTo>
                  <a:cubicBezTo>
                    <a:pt x="2587" y="2686"/>
                    <a:pt x="2114" y="2784"/>
                    <a:pt x="1686" y="2810"/>
                  </a:cubicBezTo>
                  <a:cubicBezTo>
                    <a:pt x="1276" y="2846"/>
                    <a:pt x="473" y="2900"/>
                    <a:pt x="241" y="2454"/>
                  </a:cubicBezTo>
                  <a:cubicBezTo>
                    <a:pt x="0" y="2008"/>
                    <a:pt x="419" y="1588"/>
                    <a:pt x="821" y="1267"/>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 name="Google Shape;883;p35"/>
          <p:cNvSpPr/>
          <p:nvPr/>
        </p:nvSpPr>
        <p:spPr>
          <a:xfrm>
            <a:off x="676275" y="166875"/>
            <a:ext cx="6010200" cy="2524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5"/>
          <p:cNvSpPr txBox="1">
            <a:spLocks noGrp="1"/>
          </p:cNvSpPr>
          <p:nvPr>
            <p:ph type="subTitle" idx="1"/>
          </p:nvPr>
        </p:nvSpPr>
        <p:spPr>
          <a:xfrm>
            <a:off x="741741" y="1825830"/>
            <a:ext cx="5130397" cy="6598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Team 2 : Tom Cookson, Tom Alex, Shubham Mittal, Chetan, Krunal Bhavsar, </a:t>
            </a:r>
            <a:r>
              <a:rPr lang="en" dirty="0" err="1"/>
              <a:t>Suruchi</a:t>
            </a:r>
            <a:r>
              <a:rPr lang="en" dirty="0"/>
              <a:t>, </a:t>
            </a:r>
            <a:r>
              <a:rPr lang="en" dirty="0" err="1"/>
              <a:t>Srija</a:t>
            </a:r>
            <a:r>
              <a:rPr lang="en" dirty="0"/>
              <a:t>, Ruchi Sharma, </a:t>
            </a:r>
            <a:r>
              <a:rPr lang="en" dirty="0" err="1"/>
              <a:t>Swayambhu</a:t>
            </a:r>
            <a:r>
              <a:rPr lang="en" dirty="0"/>
              <a:t> </a:t>
            </a:r>
            <a:r>
              <a:rPr lang="en" dirty="0" err="1"/>
              <a:t>dhuri</a:t>
            </a:r>
            <a:endParaRPr dirty="0"/>
          </a:p>
        </p:txBody>
      </p:sp>
      <p:sp>
        <p:nvSpPr>
          <p:cNvPr id="885" name="Google Shape;885;p35"/>
          <p:cNvSpPr/>
          <p:nvPr/>
        </p:nvSpPr>
        <p:spPr>
          <a:xfrm rot="5400000">
            <a:off x="5340375" y="1272075"/>
            <a:ext cx="1714500" cy="314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txBox="1">
            <a:spLocks noGrp="1"/>
          </p:cNvSpPr>
          <p:nvPr>
            <p:ph type="ctrTitle"/>
          </p:nvPr>
        </p:nvSpPr>
        <p:spPr>
          <a:xfrm>
            <a:off x="1034350" y="372825"/>
            <a:ext cx="4837800" cy="17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ParkEz</a:t>
            </a:r>
            <a:r>
              <a:rPr lang="en-US" dirty="0"/>
              <a:t> Application</a:t>
            </a:r>
            <a:endParaRPr dirty="0"/>
          </a:p>
        </p:txBody>
      </p:sp>
      <p:grpSp>
        <p:nvGrpSpPr>
          <p:cNvPr id="887" name="Google Shape;887;p35"/>
          <p:cNvGrpSpPr/>
          <p:nvPr/>
        </p:nvGrpSpPr>
        <p:grpSpPr>
          <a:xfrm>
            <a:off x="611825" y="2428876"/>
            <a:ext cx="1275078" cy="3409949"/>
            <a:chOff x="611825" y="2428876"/>
            <a:chExt cx="1275078" cy="3409949"/>
          </a:xfrm>
        </p:grpSpPr>
        <p:sp>
          <p:nvSpPr>
            <p:cNvPr id="888" name="Google Shape;888;p35"/>
            <p:cNvSpPr/>
            <p:nvPr/>
          </p:nvSpPr>
          <p:spPr>
            <a:xfrm>
              <a:off x="1119200" y="4856374"/>
              <a:ext cx="233674" cy="982450"/>
            </a:xfrm>
            <a:custGeom>
              <a:avLst/>
              <a:gdLst/>
              <a:ahLst/>
              <a:cxnLst/>
              <a:rect l="l" t="t" r="r" b="b"/>
              <a:pathLst>
                <a:path w="1331" h="24124" extrusionOk="0">
                  <a:moveTo>
                    <a:pt x="1" y="23704"/>
                  </a:moveTo>
                  <a:lnTo>
                    <a:pt x="1" y="23704"/>
                  </a:lnTo>
                  <a:lnTo>
                    <a:pt x="1" y="1"/>
                  </a:lnTo>
                  <a:lnTo>
                    <a:pt x="1330" y="1"/>
                  </a:lnTo>
                  <a:lnTo>
                    <a:pt x="1330" y="23704"/>
                  </a:lnTo>
                  <a:lnTo>
                    <a:pt x="1330" y="23704"/>
                  </a:lnTo>
                  <a:cubicBezTo>
                    <a:pt x="1330" y="23802"/>
                    <a:pt x="1268" y="23891"/>
                    <a:pt x="1134" y="23972"/>
                  </a:cubicBezTo>
                  <a:cubicBezTo>
                    <a:pt x="875" y="24123"/>
                    <a:pt x="456" y="24123"/>
                    <a:pt x="197" y="23972"/>
                  </a:cubicBezTo>
                  <a:cubicBezTo>
                    <a:pt x="63" y="23900"/>
                    <a:pt x="1" y="23802"/>
                    <a:pt x="1" y="23704"/>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1116216" y="4757708"/>
              <a:ext cx="241216" cy="180298"/>
            </a:xfrm>
            <a:custGeom>
              <a:avLst/>
              <a:gdLst/>
              <a:ahLst/>
              <a:cxnLst/>
              <a:rect l="l" t="t" r="r" b="b"/>
              <a:pathLst>
                <a:path w="1374" h="1027" extrusionOk="0">
                  <a:moveTo>
                    <a:pt x="0" y="509"/>
                  </a:moveTo>
                  <a:cubicBezTo>
                    <a:pt x="116" y="1027"/>
                    <a:pt x="1249" y="1018"/>
                    <a:pt x="1374" y="509"/>
                  </a:cubicBezTo>
                  <a:cubicBezTo>
                    <a:pt x="1258" y="1"/>
                    <a:pt x="116" y="1"/>
                    <a:pt x="0" y="509"/>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741741" y="2510337"/>
              <a:ext cx="1145162" cy="2775389"/>
            </a:xfrm>
            <a:custGeom>
              <a:avLst/>
              <a:gdLst/>
              <a:ahLst/>
              <a:cxnLst/>
              <a:rect l="l" t="t" r="r" b="b"/>
              <a:pathLst>
                <a:path w="6523" h="15809" extrusionOk="0">
                  <a:moveTo>
                    <a:pt x="6522" y="0"/>
                  </a:moveTo>
                  <a:lnTo>
                    <a:pt x="6522" y="12053"/>
                  </a:lnTo>
                  <a:lnTo>
                    <a:pt x="1" y="15808"/>
                  </a:lnTo>
                  <a:lnTo>
                    <a:pt x="1" y="3756"/>
                  </a:lnTo>
                  <a:close/>
                </a:path>
              </a:pathLst>
            </a:custGeom>
            <a:solidFill>
              <a:srgbClr val="2621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5"/>
            <p:cNvSpPr/>
            <p:nvPr/>
          </p:nvSpPr>
          <p:spPr>
            <a:xfrm>
              <a:off x="611825" y="3088287"/>
              <a:ext cx="130088" cy="2197453"/>
            </a:xfrm>
            <a:custGeom>
              <a:avLst/>
              <a:gdLst/>
              <a:ahLst/>
              <a:cxnLst/>
              <a:rect l="l" t="t" r="r" b="b"/>
              <a:pathLst>
                <a:path w="741" h="12517" extrusionOk="0">
                  <a:moveTo>
                    <a:pt x="1" y="0"/>
                  </a:moveTo>
                  <a:lnTo>
                    <a:pt x="1" y="12070"/>
                  </a:lnTo>
                  <a:lnTo>
                    <a:pt x="741" y="12516"/>
                  </a:lnTo>
                  <a:lnTo>
                    <a:pt x="741" y="464"/>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5"/>
            <p:cNvSpPr/>
            <p:nvPr/>
          </p:nvSpPr>
          <p:spPr>
            <a:xfrm>
              <a:off x="611825" y="2428876"/>
              <a:ext cx="1275074" cy="741028"/>
            </a:xfrm>
            <a:custGeom>
              <a:avLst/>
              <a:gdLst/>
              <a:ahLst/>
              <a:cxnLst/>
              <a:rect l="l" t="t" r="r" b="b"/>
              <a:pathLst>
                <a:path w="7263" h="4221" extrusionOk="0">
                  <a:moveTo>
                    <a:pt x="741" y="4220"/>
                  </a:moveTo>
                  <a:lnTo>
                    <a:pt x="7262" y="464"/>
                  </a:lnTo>
                  <a:lnTo>
                    <a:pt x="6406" y="0"/>
                  </a:lnTo>
                  <a:lnTo>
                    <a:pt x="1" y="375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841988" y="2754719"/>
              <a:ext cx="944675" cy="1937453"/>
            </a:xfrm>
            <a:custGeom>
              <a:avLst/>
              <a:gdLst/>
              <a:ahLst/>
              <a:cxnLst/>
              <a:rect l="l" t="t" r="r" b="b"/>
              <a:pathLst>
                <a:path w="5381" h="11036" extrusionOk="0">
                  <a:moveTo>
                    <a:pt x="5380" y="0"/>
                  </a:moveTo>
                  <a:lnTo>
                    <a:pt x="5380" y="7949"/>
                  </a:lnTo>
                  <a:lnTo>
                    <a:pt x="1" y="11035"/>
                  </a:lnTo>
                  <a:lnTo>
                    <a:pt x="1" y="308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094271" y="3039657"/>
              <a:ext cx="526321" cy="1343893"/>
            </a:xfrm>
            <a:custGeom>
              <a:avLst/>
              <a:gdLst/>
              <a:ahLst/>
              <a:cxnLst/>
              <a:rect l="l" t="t" r="r" b="b"/>
              <a:pathLst>
                <a:path w="2998" h="7655" extrusionOk="0">
                  <a:moveTo>
                    <a:pt x="1499" y="3034"/>
                  </a:moveTo>
                  <a:lnTo>
                    <a:pt x="839" y="3417"/>
                  </a:lnTo>
                  <a:lnTo>
                    <a:pt x="839" y="1740"/>
                  </a:lnTo>
                  <a:lnTo>
                    <a:pt x="1499" y="1366"/>
                  </a:lnTo>
                  <a:cubicBezTo>
                    <a:pt x="1900" y="1134"/>
                    <a:pt x="2230" y="1321"/>
                    <a:pt x="2230" y="1776"/>
                  </a:cubicBezTo>
                  <a:cubicBezTo>
                    <a:pt x="2230" y="2240"/>
                    <a:pt x="1900" y="2811"/>
                    <a:pt x="1499" y="3034"/>
                  </a:cubicBezTo>
                  <a:close/>
                  <a:moveTo>
                    <a:pt x="1499" y="482"/>
                  </a:moveTo>
                  <a:lnTo>
                    <a:pt x="839" y="857"/>
                  </a:lnTo>
                  <a:lnTo>
                    <a:pt x="0" y="1348"/>
                  </a:lnTo>
                  <a:lnTo>
                    <a:pt x="0" y="1348"/>
                  </a:lnTo>
                  <a:lnTo>
                    <a:pt x="0" y="4791"/>
                  </a:lnTo>
                  <a:lnTo>
                    <a:pt x="0" y="7655"/>
                  </a:lnTo>
                  <a:lnTo>
                    <a:pt x="839" y="7164"/>
                  </a:lnTo>
                  <a:lnTo>
                    <a:pt x="839" y="4301"/>
                  </a:lnTo>
                  <a:lnTo>
                    <a:pt x="1499" y="3917"/>
                  </a:lnTo>
                  <a:cubicBezTo>
                    <a:pt x="1918" y="3685"/>
                    <a:pt x="2293" y="3275"/>
                    <a:pt x="2561" y="2811"/>
                  </a:cubicBezTo>
                  <a:cubicBezTo>
                    <a:pt x="2828" y="2338"/>
                    <a:pt x="2998" y="1812"/>
                    <a:pt x="2998" y="1330"/>
                  </a:cubicBezTo>
                  <a:cubicBezTo>
                    <a:pt x="2998" y="384"/>
                    <a:pt x="2329" y="1"/>
                    <a:pt x="1499" y="4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DA556-F18C-196D-4D76-B04C9502D18A}"/>
              </a:ext>
            </a:extLst>
          </p:cNvPr>
          <p:cNvSpPr>
            <a:spLocks noGrp="1"/>
          </p:cNvSpPr>
          <p:nvPr>
            <p:ph type="ctrTitle"/>
          </p:nvPr>
        </p:nvSpPr>
        <p:spPr/>
        <p:txBody>
          <a:bodyPr/>
          <a:lstStyle/>
          <a:p>
            <a:r>
              <a:rPr lang="en-US" dirty="0"/>
              <a:t>Pre-requisites</a:t>
            </a:r>
          </a:p>
        </p:txBody>
      </p:sp>
      <p:sp>
        <p:nvSpPr>
          <p:cNvPr id="3" name="TextBox 2">
            <a:extLst>
              <a:ext uri="{FF2B5EF4-FFF2-40B4-BE49-F238E27FC236}">
                <a16:creationId xmlns:a16="http://schemas.microsoft.com/office/drawing/2014/main" id="{AE795D14-1CBF-582A-831C-B2AB178EC95B}"/>
              </a:ext>
            </a:extLst>
          </p:cNvPr>
          <p:cNvSpPr txBox="1"/>
          <p:nvPr/>
        </p:nvSpPr>
        <p:spPr>
          <a:xfrm>
            <a:off x="4460130" y="2122095"/>
            <a:ext cx="3379856" cy="830997"/>
          </a:xfrm>
          <a:prstGeom prst="rect">
            <a:avLst/>
          </a:prstGeom>
          <a:solidFill>
            <a:schemeClr val="bg1"/>
          </a:solidFill>
        </p:spPr>
        <p:txBody>
          <a:bodyPr wrap="square" rtlCol="0">
            <a:spAutoFit/>
          </a:bodyPr>
          <a:lstStyle/>
          <a:p>
            <a:r>
              <a:rPr lang="en-US" sz="1600" b="1" dirty="0">
                <a:solidFill>
                  <a:schemeClr val="tx1"/>
                </a:solidFill>
              </a:rPr>
              <a:t>Docker</a:t>
            </a:r>
          </a:p>
          <a:p>
            <a:endParaRPr lang="en-US" sz="1600" b="1" dirty="0">
              <a:solidFill>
                <a:schemeClr val="tx1"/>
              </a:solidFill>
            </a:endParaRPr>
          </a:p>
          <a:p>
            <a:r>
              <a:rPr lang="en-US" sz="1600" b="1" dirty="0">
                <a:solidFill>
                  <a:schemeClr val="tx1"/>
                </a:solidFill>
              </a:rPr>
              <a:t>Initializing docker-compose up.</a:t>
            </a:r>
          </a:p>
        </p:txBody>
      </p:sp>
      <p:grpSp>
        <p:nvGrpSpPr>
          <p:cNvPr id="4" name="Google Shape;2800;p64">
            <a:extLst>
              <a:ext uri="{FF2B5EF4-FFF2-40B4-BE49-F238E27FC236}">
                <a16:creationId xmlns:a16="http://schemas.microsoft.com/office/drawing/2014/main" id="{3E726CBD-2CBF-FC34-23E1-7E536BC65C30}"/>
              </a:ext>
            </a:extLst>
          </p:cNvPr>
          <p:cNvGrpSpPr/>
          <p:nvPr/>
        </p:nvGrpSpPr>
        <p:grpSpPr>
          <a:xfrm>
            <a:off x="1402873" y="1161113"/>
            <a:ext cx="1745844" cy="3512337"/>
            <a:chOff x="4784950" y="2340175"/>
            <a:chExt cx="493350" cy="1006525"/>
          </a:xfrm>
        </p:grpSpPr>
        <p:sp>
          <p:nvSpPr>
            <p:cNvPr id="5" name="Google Shape;2801;p64">
              <a:extLst>
                <a:ext uri="{FF2B5EF4-FFF2-40B4-BE49-F238E27FC236}">
                  <a16:creationId xmlns:a16="http://schemas.microsoft.com/office/drawing/2014/main" id="{243C771B-ABFF-87FE-16DF-295D4A794B8F}"/>
                </a:ext>
              </a:extLst>
            </p:cNvPr>
            <p:cNvSpPr/>
            <p:nvPr/>
          </p:nvSpPr>
          <p:spPr>
            <a:xfrm>
              <a:off x="5116575" y="2545800"/>
              <a:ext cx="161725" cy="181800"/>
            </a:xfrm>
            <a:custGeom>
              <a:avLst/>
              <a:gdLst/>
              <a:ahLst/>
              <a:cxnLst/>
              <a:rect l="l" t="t" r="r" b="b"/>
              <a:pathLst>
                <a:path w="6469" h="7272" extrusionOk="0">
                  <a:moveTo>
                    <a:pt x="3114" y="63"/>
                  </a:moveTo>
                  <a:lnTo>
                    <a:pt x="6317" y="1829"/>
                  </a:lnTo>
                  <a:cubicBezTo>
                    <a:pt x="6424" y="1883"/>
                    <a:pt x="6469" y="2017"/>
                    <a:pt x="6406" y="2124"/>
                  </a:cubicBezTo>
                  <a:lnTo>
                    <a:pt x="3650" y="7119"/>
                  </a:lnTo>
                  <a:cubicBezTo>
                    <a:pt x="3596" y="7226"/>
                    <a:pt x="3462" y="7271"/>
                    <a:pt x="3355" y="7209"/>
                  </a:cubicBezTo>
                  <a:lnTo>
                    <a:pt x="153" y="5442"/>
                  </a:lnTo>
                  <a:cubicBezTo>
                    <a:pt x="46" y="5380"/>
                    <a:pt x="1" y="5246"/>
                    <a:pt x="63" y="5148"/>
                  </a:cubicBezTo>
                  <a:lnTo>
                    <a:pt x="2820" y="143"/>
                  </a:lnTo>
                  <a:cubicBezTo>
                    <a:pt x="2874" y="36"/>
                    <a:pt x="3007" y="0"/>
                    <a:pt x="3114" y="6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802;p64">
              <a:extLst>
                <a:ext uri="{FF2B5EF4-FFF2-40B4-BE49-F238E27FC236}">
                  <a16:creationId xmlns:a16="http://schemas.microsoft.com/office/drawing/2014/main" id="{6861438E-E79C-55D0-F3C6-871A5EFCD642}"/>
                </a:ext>
              </a:extLst>
            </p:cNvPr>
            <p:cNvSpPr/>
            <p:nvPr/>
          </p:nvSpPr>
          <p:spPr>
            <a:xfrm>
              <a:off x="4784950" y="3139050"/>
              <a:ext cx="391875" cy="207650"/>
            </a:xfrm>
            <a:custGeom>
              <a:avLst/>
              <a:gdLst/>
              <a:ahLst/>
              <a:cxnLst/>
              <a:rect l="l" t="t" r="r" b="b"/>
              <a:pathLst>
                <a:path w="15675" h="8306" extrusionOk="0">
                  <a:moveTo>
                    <a:pt x="7833" y="0"/>
                  </a:moveTo>
                  <a:cubicBezTo>
                    <a:pt x="12160" y="0"/>
                    <a:pt x="15675" y="1865"/>
                    <a:pt x="15675" y="4157"/>
                  </a:cubicBezTo>
                  <a:cubicBezTo>
                    <a:pt x="15675" y="6450"/>
                    <a:pt x="12160" y="8306"/>
                    <a:pt x="7833" y="8306"/>
                  </a:cubicBezTo>
                  <a:cubicBezTo>
                    <a:pt x="3515" y="8306"/>
                    <a:pt x="0" y="6450"/>
                    <a:pt x="0" y="4157"/>
                  </a:cubicBezTo>
                  <a:cubicBezTo>
                    <a:pt x="0" y="1865"/>
                    <a:pt x="3515" y="0"/>
                    <a:pt x="7833" y="0"/>
                  </a:cubicBezTo>
                  <a:close/>
                </a:path>
              </a:pathLst>
            </a:custGeom>
            <a:solidFill>
              <a:srgbClr val="262162">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803;p64">
              <a:extLst>
                <a:ext uri="{FF2B5EF4-FFF2-40B4-BE49-F238E27FC236}">
                  <a16:creationId xmlns:a16="http://schemas.microsoft.com/office/drawing/2014/main" id="{A74C2996-17DC-8997-3150-3409788BCB16}"/>
                </a:ext>
              </a:extLst>
            </p:cNvPr>
            <p:cNvSpPr/>
            <p:nvPr/>
          </p:nvSpPr>
          <p:spPr>
            <a:xfrm>
              <a:off x="4862125" y="3179850"/>
              <a:ext cx="119100" cy="80550"/>
            </a:xfrm>
            <a:custGeom>
              <a:avLst/>
              <a:gdLst/>
              <a:ahLst/>
              <a:cxnLst/>
              <a:rect l="l" t="t" r="r" b="b"/>
              <a:pathLst>
                <a:path w="4764" h="3222" extrusionOk="0">
                  <a:moveTo>
                    <a:pt x="4496" y="10"/>
                  </a:moveTo>
                  <a:cubicBezTo>
                    <a:pt x="4568" y="1"/>
                    <a:pt x="4764" y="491"/>
                    <a:pt x="4603" y="973"/>
                  </a:cubicBezTo>
                  <a:cubicBezTo>
                    <a:pt x="4514" y="1223"/>
                    <a:pt x="4371" y="1535"/>
                    <a:pt x="3479" y="1883"/>
                  </a:cubicBezTo>
                  <a:cubicBezTo>
                    <a:pt x="3167" y="1999"/>
                    <a:pt x="2864" y="1946"/>
                    <a:pt x="2221" y="2258"/>
                  </a:cubicBezTo>
                  <a:cubicBezTo>
                    <a:pt x="2070" y="2329"/>
                    <a:pt x="2212" y="2543"/>
                    <a:pt x="2096" y="2624"/>
                  </a:cubicBezTo>
                  <a:cubicBezTo>
                    <a:pt x="1793" y="2838"/>
                    <a:pt x="1526" y="2954"/>
                    <a:pt x="1383" y="3052"/>
                  </a:cubicBezTo>
                  <a:cubicBezTo>
                    <a:pt x="1124" y="3221"/>
                    <a:pt x="303" y="3212"/>
                    <a:pt x="98" y="2856"/>
                  </a:cubicBezTo>
                  <a:cubicBezTo>
                    <a:pt x="0" y="2668"/>
                    <a:pt x="125" y="1767"/>
                    <a:pt x="125" y="1767"/>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804;p64">
              <a:extLst>
                <a:ext uri="{FF2B5EF4-FFF2-40B4-BE49-F238E27FC236}">
                  <a16:creationId xmlns:a16="http://schemas.microsoft.com/office/drawing/2014/main" id="{93878AB6-71F2-6170-3410-0C8F50A5F6DF}"/>
                </a:ext>
              </a:extLst>
            </p:cNvPr>
            <p:cNvSpPr/>
            <p:nvPr/>
          </p:nvSpPr>
          <p:spPr>
            <a:xfrm>
              <a:off x="4862125" y="3157325"/>
              <a:ext cx="117325" cy="89900"/>
            </a:xfrm>
            <a:custGeom>
              <a:avLst/>
              <a:gdLst/>
              <a:ahLst/>
              <a:cxnLst/>
              <a:rect l="l" t="t" r="r" b="b"/>
              <a:pathLst>
                <a:path w="4693" h="3596" extrusionOk="0">
                  <a:moveTo>
                    <a:pt x="330" y="804"/>
                  </a:moveTo>
                  <a:cubicBezTo>
                    <a:pt x="259" y="625"/>
                    <a:pt x="553" y="313"/>
                    <a:pt x="553" y="313"/>
                  </a:cubicBezTo>
                  <a:cubicBezTo>
                    <a:pt x="553" y="313"/>
                    <a:pt x="607" y="598"/>
                    <a:pt x="633" y="759"/>
                  </a:cubicBezTo>
                  <a:cubicBezTo>
                    <a:pt x="651" y="911"/>
                    <a:pt x="892" y="1375"/>
                    <a:pt x="1704" y="982"/>
                  </a:cubicBezTo>
                  <a:cubicBezTo>
                    <a:pt x="2257" y="714"/>
                    <a:pt x="2159" y="90"/>
                    <a:pt x="2159" y="90"/>
                  </a:cubicBezTo>
                  <a:cubicBezTo>
                    <a:pt x="2150" y="1"/>
                    <a:pt x="2355" y="144"/>
                    <a:pt x="2355" y="304"/>
                  </a:cubicBezTo>
                  <a:cubicBezTo>
                    <a:pt x="2355" y="759"/>
                    <a:pt x="2534" y="920"/>
                    <a:pt x="2721" y="955"/>
                  </a:cubicBezTo>
                  <a:cubicBezTo>
                    <a:pt x="3408" y="929"/>
                    <a:pt x="3283" y="563"/>
                    <a:pt x="3943" y="563"/>
                  </a:cubicBezTo>
                  <a:cubicBezTo>
                    <a:pt x="4264" y="572"/>
                    <a:pt x="4478" y="822"/>
                    <a:pt x="4568" y="1071"/>
                  </a:cubicBezTo>
                  <a:cubicBezTo>
                    <a:pt x="4693" y="1410"/>
                    <a:pt x="4505" y="1830"/>
                    <a:pt x="4309" y="2097"/>
                  </a:cubicBezTo>
                  <a:cubicBezTo>
                    <a:pt x="4139" y="2311"/>
                    <a:pt x="3791" y="2543"/>
                    <a:pt x="3533" y="2588"/>
                  </a:cubicBezTo>
                  <a:cubicBezTo>
                    <a:pt x="2141" y="2811"/>
                    <a:pt x="1401" y="3587"/>
                    <a:pt x="955" y="3587"/>
                  </a:cubicBezTo>
                  <a:cubicBezTo>
                    <a:pt x="375" y="3596"/>
                    <a:pt x="223" y="3453"/>
                    <a:pt x="152" y="3203"/>
                  </a:cubicBezTo>
                  <a:cubicBezTo>
                    <a:pt x="0" y="2695"/>
                    <a:pt x="134" y="2186"/>
                    <a:pt x="268" y="1839"/>
                  </a:cubicBezTo>
                  <a:cubicBezTo>
                    <a:pt x="232" y="1464"/>
                    <a:pt x="384" y="911"/>
                    <a:pt x="330" y="804"/>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805;p64">
              <a:extLst>
                <a:ext uri="{FF2B5EF4-FFF2-40B4-BE49-F238E27FC236}">
                  <a16:creationId xmlns:a16="http://schemas.microsoft.com/office/drawing/2014/main" id="{367C0932-FE3E-2253-3CA8-EAEA20E0F214}"/>
                </a:ext>
              </a:extLst>
            </p:cNvPr>
            <p:cNvSpPr/>
            <p:nvPr/>
          </p:nvSpPr>
          <p:spPr>
            <a:xfrm>
              <a:off x="4933700" y="3178825"/>
              <a:ext cx="17650" cy="12675"/>
            </a:xfrm>
            <a:custGeom>
              <a:avLst/>
              <a:gdLst/>
              <a:ahLst/>
              <a:cxnLst/>
              <a:rect l="l" t="t" r="r" b="b"/>
              <a:pathLst>
                <a:path w="706" h="507" extrusionOk="0">
                  <a:moveTo>
                    <a:pt x="125" y="1"/>
                  </a:moveTo>
                  <a:cubicBezTo>
                    <a:pt x="99" y="1"/>
                    <a:pt x="72" y="3"/>
                    <a:pt x="45" y="6"/>
                  </a:cubicBezTo>
                  <a:cubicBezTo>
                    <a:pt x="19" y="6"/>
                    <a:pt x="1" y="24"/>
                    <a:pt x="1" y="51"/>
                  </a:cubicBezTo>
                  <a:cubicBezTo>
                    <a:pt x="1" y="69"/>
                    <a:pt x="19" y="86"/>
                    <a:pt x="36" y="86"/>
                  </a:cubicBezTo>
                  <a:cubicBezTo>
                    <a:pt x="56" y="85"/>
                    <a:pt x="75" y="84"/>
                    <a:pt x="94" y="84"/>
                  </a:cubicBezTo>
                  <a:cubicBezTo>
                    <a:pt x="195" y="84"/>
                    <a:pt x="284" y="105"/>
                    <a:pt x="366" y="158"/>
                  </a:cubicBezTo>
                  <a:cubicBezTo>
                    <a:pt x="465" y="220"/>
                    <a:pt x="554" y="327"/>
                    <a:pt x="625" y="488"/>
                  </a:cubicBezTo>
                  <a:cubicBezTo>
                    <a:pt x="631" y="499"/>
                    <a:pt x="640" y="506"/>
                    <a:pt x="652" y="506"/>
                  </a:cubicBezTo>
                  <a:cubicBezTo>
                    <a:pt x="660" y="506"/>
                    <a:pt x="668" y="504"/>
                    <a:pt x="679" y="497"/>
                  </a:cubicBezTo>
                  <a:cubicBezTo>
                    <a:pt x="697" y="488"/>
                    <a:pt x="705" y="461"/>
                    <a:pt x="697" y="443"/>
                  </a:cubicBezTo>
                  <a:cubicBezTo>
                    <a:pt x="625" y="274"/>
                    <a:pt x="527" y="158"/>
                    <a:pt x="420" y="86"/>
                  </a:cubicBezTo>
                  <a:cubicBezTo>
                    <a:pt x="334" y="29"/>
                    <a:pt x="232" y="1"/>
                    <a:pt x="125"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806;p64">
              <a:extLst>
                <a:ext uri="{FF2B5EF4-FFF2-40B4-BE49-F238E27FC236}">
                  <a16:creationId xmlns:a16="http://schemas.microsoft.com/office/drawing/2014/main" id="{8BA9A28E-476C-D185-DD5C-7C4FF8362946}"/>
                </a:ext>
              </a:extLst>
            </p:cNvPr>
            <p:cNvSpPr/>
            <p:nvPr/>
          </p:nvSpPr>
          <p:spPr>
            <a:xfrm>
              <a:off x="4929700" y="3179400"/>
              <a:ext cx="16075" cy="14750"/>
            </a:xfrm>
            <a:custGeom>
              <a:avLst/>
              <a:gdLst/>
              <a:ahLst/>
              <a:cxnLst/>
              <a:rect l="l" t="t" r="r" b="b"/>
              <a:pathLst>
                <a:path w="643" h="590" extrusionOk="0">
                  <a:moveTo>
                    <a:pt x="54" y="1"/>
                  </a:moveTo>
                  <a:cubicBezTo>
                    <a:pt x="36" y="1"/>
                    <a:pt x="9" y="19"/>
                    <a:pt x="9" y="46"/>
                  </a:cubicBezTo>
                  <a:cubicBezTo>
                    <a:pt x="0" y="63"/>
                    <a:pt x="18" y="81"/>
                    <a:pt x="36" y="81"/>
                  </a:cubicBezTo>
                  <a:cubicBezTo>
                    <a:pt x="161" y="90"/>
                    <a:pt x="268" y="126"/>
                    <a:pt x="357" y="206"/>
                  </a:cubicBezTo>
                  <a:cubicBezTo>
                    <a:pt x="446" y="278"/>
                    <a:pt x="509" y="402"/>
                    <a:pt x="562" y="563"/>
                  </a:cubicBezTo>
                  <a:cubicBezTo>
                    <a:pt x="562" y="590"/>
                    <a:pt x="589" y="590"/>
                    <a:pt x="607" y="590"/>
                  </a:cubicBezTo>
                  <a:cubicBezTo>
                    <a:pt x="634" y="581"/>
                    <a:pt x="642" y="554"/>
                    <a:pt x="642" y="536"/>
                  </a:cubicBezTo>
                  <a:cubicBezTo>
                    <a:pt x="589" y="358"/>
                    <a:pt x="518" y="224"/>
                    <a:pt x="419" y="144"/>
                  </a:cubicBezTo>
                  <a:cubicBezTo>
                    <a:pt x="312" y="54"/>
                    <a:pt x="196" y="10"/>
                    <a:pt x="54"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807;p64">
              <a:extLst>
                <a:ext uri="{FF2B5EF4-FFF2-40B4-BE49-F238E27FC236}">
                  <a16:creationId xmlns:a16="http://schemas.microsoft.com/office/drawing/2014/main" id="{3A9E8EA3-FB15-8E3A-46F9-33E1FD0645CA}"/>
                </a:ext>
              </a:extLst>
            </p:cNvPr>
            <p:cNvSpPr/>
            <p:nvPr/>
          </p:nvSpPr>
          <p:spPr>
            <a:xfrm>
              <a:off x="4926800" y="3179775"/>
              <a:ext cx="12500" cy="17575"/>
            </a:xfrm>
            <a:custGeom>
              <a:avLst/>
              <a:gdLst/>
              <a:ahLst/>
              <a:cxnLst/>
              <a:rect l="l" t="t" r="r" b="b"/>
              <a:pathLst>
                <a:path w="500" h="703" extrusionOk="0">
                  <a:moveTo>
                    <a:pt x="52" y="0"/>
                  </a:moveTo>
                  <a:cubicBezTo>
                    <a:pt x="35" y="0"/>
                    <a:pt x="22" y="9"/>
                    <a:pt x="9" y="22"/>
                  </a:cubicBezTo>
                  <a:cubicBezTo>
                    <a:pt x="0" y="39"/>
                    <a:pt x="9" y="66"/>
                    <a:pt x="36" y="66"/>
                  </a:cubicBezTo>
                  <a:cubicBezTo>
                    <a:pt x="152" y="111"/>
                    <a:pt x="241" y="173"/>
                    <a:pt x="303" y="263"/>
                  </a:cubicBezTo>
                  <a:cubicBezTo>
                    <a:pt x="375" y="361"/>
                    <a:pt x="411" y="494"/>
                    <a:pt x="411" y="673"/>
                  </a:cubicBezTo>
                  <a:cubicBezTo>
                    <a:pt x="411" y="687"/>
                    <a:pt x="428" y="702"/>
                    <a:pt x="445" y="702"/>
                  </a:cubicBezTo>
                  <a:cubicBezTo>
                    <a:pt x="448" y="702"/>
                    <a:pt x="452" y="701"/>
                    <a:pt x="455" y="700"/>
                  </a:cubicBezTo>
                  <a:cubicBezTo>
                    <a:pt x="482" y="700"/>
                    <a:pt x="500" y="682"/>
                    <a:pt x="500" y="664"/>
                  </a:cubicBezTo>
                  <a:cubicBezTo>
                    <a:pt x="500" y="477"/>
                    <a:pt x="455" y="334"/>
                    <a:pt x="384" y="227"/>
                  </a:cubicBezTo>
                  <a:cubicBezTo>
                    <a:pt x="312" y="111"/>
                    <a:pt x="205" y="39"/>
                    <a:pt x="72" y="4"/>
                  </a:cubicBezTo>
                  <a:cubicBezTo>
                    <a:pt x="64" y="1"/>
                    <a:pt x="58" y="0"/>
                    <a:pt x="52" y="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808;p64">
              <a:extLst>
                <a:ext uri="{FF2B5EF4-FFF2-40B4-BE49-F238E27FC236}">
                  <a16:creationId xmlns:a16="http://schemas.microsoft.com/office/drawing/2014/main" id="{30A4AFC9-7393-F573-A51E-320F3F4D6D0D}"/>
                </a:ext>
              </a:extLst>
            </p:cNvPr>
            <p:cNvSpPr/>
            <p:nvPr/>
          </p:nvSpPr>
          <p:spPr>
            <a:xfrm>
              <a:off x="4926800" y="3180150"/>
              <a:ext cx="7825" cy="20300"/>
            </a:xfrm>
            <a:custGeom>
              <a:avLst/>
              <a:gdLst/>
              <a:ahLst/>
              <a:cxnLst/>
              <a:rect l="l" t="t" r="r" b="b"/>
              <a:pathLst>
                <a:path w="313" h="812" extrusionOk="0">
                  <a:moveTo>
                    <a:pt x="40" y="1"/>
                  </a:moveTo>
                  <a:cubicBezTo>
                    <a:pt x="30" y="1"/>
                    <a:pt x="22" y="3"/>
                    <a:pt x="18" y="7"/>
                  </a:cubicBezTo>
                  <a:cubicBezTo>
                    <a:pt x="0" y="24"/>
                    <a:pt x="0" y="51"/>
                    <a:pt x="18" y="60"/>
                  </a:cubicBezTo>
                  <a:cubicBezTo>
                    <a:pt x="107" y="140"/>
                    <a:pt x="170" y="239"/>
                    <a:pt x="196" y="346"/>
                  </a:cubicBezTo>
                  <a:cubicBezTo>
                    <a:pt x="223" y="462"/>
                    <a:pt x="205" y="604"/>
                    <a:pt x="143" y="765"/>
                  </a:cubicBezTo>
                  <a:cubicBezTo>
                    <a:pt x="134" y="783"/>
                    <a:pt x="143" y="801"/>
                    <a:pt x="170" y="810"/>
                  </a:cubicBezTo>
                  <a:cubicBezTo>
                    <a:pt x="175" y="811"/>
                    <a:pt x="179" y="812"/>
                    <a:pt x="183" y="812"/>
                  </a:cubicBezTo>
                  <a:cubicBezTo>
                    <a:pt x="203" y="812"/>
                    <a:pt x="216" y="797"/>
                    <a:pt x="223" y="783"/>
                  </a:cubicBezTo>
                  <a:cubicBezTo>
                    <a:pt x="295" y="613"/>
                    <a:pt x="312" y="462"/>
                    <a:pt x="286" y="337"/>
                  </a:cubicBezTo>
                  <a:cubicBezTo>
                    <a:pt x="259" y="203"/>
                    <a:pt x="187" y="96"/>
                    <a:pt x="80" y="16"/>
                  </a:cubicBezTo>
                  <a:cubicBezTo>
                    <a:pt x="70" y="5"/>
                    <a:pt x="53" y="1"/>
                    <a:pt x="40"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809;p64">
              <a:extLst>
                <a:ext uri="{FF2B5EF4-FFF2-40B4-BE49-F238E27FC236}">
                  <a16:creationId xmlns:a16="http://schemas.microsoft.com/office/drawing/2014/main" id="{B33E286E-7953-B682-90B7-9B1494497EAD}"/>
                </a:ext>
              </a:extLst>
            </p:cNvPr>
            <p:cNvSpPr/>
            <p:nvPr/>
          </p:nvSpPr>
          <p:spPr>
            <a:xfrm>
              <a:off x="4979425" y="3234500"/>
              <a:ext cx="120675" cy="80525"/>
            </a:xfrm>
            <a:custGeom>
              <a:avLst/>
              <a:gdLst/>
              <a:ahLst/>
              <a:cxnLst/>
              <a:rect l="l" t="t" r="r" b="b"/>
              <a:pathLst>
                <a:path w="4827" h="3221" extrusionOk="0">
                  <a:moveTo>
                    <a:pt x="4497" y="18"/>
                  </a:moveTo>
                  <a:cubicBezTo>
                    <a:pt x="4568" y="0"/>
                    <a:pt x="4827" y="571"/>
                    <a:pt x="4604" y="973"/>
                  </a:cubicBezTo>
                  <a:cubicBezTo>
                    <a:pt x="4541" y="1089"/>
                    <a:pt x="4604" y="1490"/>
                    <a:pt x="3480" y="1883"/>
                  </a:cubicBezTo>
                  <a:cubicBezTo>
                    <a:pt x="3167" y="1999"/>
                    <a:pt x="2864" y="1954"/>
                    <a:pt x="2222" y="2257"/>
                  </a:cubicBezTo>
                  <a:cubicBezTo>
                    <a:pt x="2070" y="2329"/>
                    <a:pt x="2213" y="2543"/>
                    <a:pt x="2106" y="2623"/>
                  </a:cubicBezTo>
                  <a:cubicBezTo>
                    <a:pt x="1794" y="2846"/>
                    <a:pt x="1526" y="2962"/>
                    <a:pt x="1392" y="3051"/>
                  </a:cubicBezTo>
                  <a:cubicBezTo>
                    <a:pt x="1133" y="3221"/>
                    <a:pt x="304" y="3212"/>
                    <a:pt x="108" y="2864"/>
                  </a:cubicBezTo>
                  <a:cubicBezTo>
                    <a:pt x="1" y="2668"/>
                    <a:pt x="125" y="1767"/>
                    <a:pt x="125" y="1767"/>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810;p64">
              <a:extLst>
                <a:ext uri="{FF2B5EF4-FFF2-40B4-BE49-F238E27FC236}">
                  <a16:creationId xmlns:a16="http://schemas.microsoft.com/office/drawing/2014/main" id="{3FF5B5C6-B559-2F49-E762-24B0EDEFE9F7}"/>
                </a:ext>
              </a:extLst>
            </p:cNvPr>
            <p:cNvSpPr/>
            <p:nvPr/>
          </p:nvSpPr>
          <p:spPr>
            <a:xfrm>
              <a:off x="4979425" y="3212200"/>
              <a:ext cx="117325" cy="89675"/>
            </a:xfrm>
            <a:custGeom>
              <a:avLst/>
              <a:gdLst/>
              <a:ahLst/>
              <a:cxnLst/>
              <a:rect l="l" t="t" r="r" b="b"/>
              <a:pathLst>
                <a:path w="4693" h="3587" extrusionOk="0">
                  <a:moveTo>
                    <a:pt x="277" y="857"/>
                  </a:moveTo>
                  <a:cubicBezTo>
                    <a:pt x="206" y="678"/>
                    <a:pt x="500" y="366"/>
                    <a:pt x="500" y="366"/>
                  </a:cubicBezTo>
                  <a:cubicBezTo>
                    <a:pt x="500" y="366"/>
                    <a:pt x="554" y="652"/>
                    <a:pt x="580" y="812"/>
                  </a:cubicBezTo>
                  <a:cubicBezTo>
                    <a:pt x="598" y="964"/>
                    <a:pt x="902" y="1365"/>
                    <a:pt x="1704" y="973"/>
                  </a:cubicBezTo>
                  <a:cubicBezTo>
                    <a:pt x="2266" y="705"/>
                    <a:pt x="2159" y="90"/>
                    <a:pt x="2159" y="90"/>
                  </a:cubicBezTo>
                  <a:cubicBezTo>
                    <a:pt x="2150" y="0"/>
                    <a:pt x="2356" y="134"/>
                    <a:pt x="2356" y="295"/>
                  </a:cubicBezTo>
                  <a:cubicBezTo>
                    <a:pt x="2356" y="759"/>
                    <a:pt x="2534" y="910"/>
                    <a:pt x="2721" y="955"/>
                  </a:cubicBezTo>
                  <a:cubicBezTo>
                    <a:pt x="3417" y="919"/>
                    <a:pt x="3283" y="553"/>
                    <a:pt x="3953" y="562"/>
                  </a:cubicBezTo>
                  <a:cubicBezTo>
                    <a:pt x="4265" y="562"/>
                    <a:pt x="4479" y="812"/>
                    <a:pt x="4568" y="1062"/>
                  </a:cubicBezTo>
                  <a:cubicBezTo>
                    <a:pt x="4693" y="1401"/>
                    <a:pt x="4506" y="1829"/>
                    <a:pt x="4309" y="2088"/>
                  </a:cubicBezTo>
                  <a:cubicBezTo>
                    <a:pt x="4140" y="2302"/>
                    <a:pt x="3792" y="2534"/>
                    <a:pt x="3533" y="2579"/>
                  </a:cubicBezTo>
                  <a:cubicBezTo>
                    <a:pt x="2142" y="2802"/>
                    <a:pt x="1410" y="3578"/>
                    <a:pt x="955" y="3587"/>
                  </a:cubicBezTo>
                  <a:cubicBezTo>
                    <a:pt x="375" y="3587"/>
                    <a:pt x="232" y="3453"/>
                    <a:pt x="152" y="3194"/>
                  </a:cubicBezTo>
                  <a:cubicBezTo>
                    <a:pt x="1" y="2686"/>
                    <a:pt x="143" y="2177"/>
                    <a:pt x="268" y="1829"/>
                  </a:cubicBezTo>
                  <a:cubicBezTo>
                    <a:pt x="232" y="1454"/>
                    <a:pt x="331" y="973"/>
                    <a:pt x="277" y="857"/>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811;p64">
              <a:extLst>
                <a:ext uri="{FF2B5EF4-FFF2-40B4-BE49-F238E27FC236}">
                  <a16:creationId xmlns:a16="http://schemas.microsoft.com/office/drawing/2014/main" id="{4C97E171-DEE3-7F82-EEF4-E2AE530E8C3F}"/>
                </a:ext>
              </a:extLst>
            </p:cNvPr>
            <p:cNvSpPr/>
            <p:nvPr/>
          </p:nvSpPr>
          <p:spPr>
            <a:xfrm>
              <a:off x="5051025" y="3233550"/>
              <a:ext cx="17625" cy="12650"/>
            </a:xfrm>
            <a:custGeom>
              <a:avLst/>
              <a:gdLst/>
              <a:ahLst/>
              <a:cxnLst/>
              <a:rect l="l" t="t" r="r" b="b"/>
              <a:pathLst>
                <a:path w="705" h="506" extrusionOk="0">
                  <a:moveTo>
                    <a:pt x="108" y="1"/>
                  </a:moveTo>
                  <a:cubicBezTo>
                    <a:pt x="88" y="1"/>
                    <a:pt x="66" y="1"/>
                    <a:pt x="45" y="3"/>
                  </a:cubicBezTo>
                  <a:cubicBezTo>
                    <a:pt x="27" y="3"/>
                    <a:pt x="0" y="30"/>
                    <a:pt x="0" y="47"/>
                  </a:cubicBezTo>
                  <a:cubicBezTo>
                    <a:pt x="0" y="74"/>
                    <a:pt x="18" y="83"/>
                    <a:pt x="36" y="83"/>
                  </a:cubicBezTo>
                  <a:cubicBezTo>
                    <a:pt x="56" y="82"/>
                    <a:pt x="75" y="81"/>
                    <a:pt x="94" y="81"/>
                  </a:cubicBezTo>
                  <a:cubicBezTo>
                    <a:pt x="194" y="81"/>
                    <a:pt x="283" y="102"/>
                    <a:pt x="366" y="154"/>
                  </a:cubicBezTo>
                  <a:cubicBezTo>
                    <a:pt x="464" y="217"/>
                    <a:pt x="553" y="333"/>
                    <a:pt x="625" y="484"/>
                  </a:cubicBezTo>
                  <a:cubicBezTo>
                    <a:pt x="631" y="498"/>
                    <a:pt x="647" y="506"/>
                    <a:pt x="662" y="506"/>
                  </a:cubicBezTo>
                  <a:cubicBezTo>
                    <a:pt x="668" y="506"/>
                    <a:pt x="673" y="505"/>
                    <a:pt x="678" y="502"/>
                  </a:cubicBezTo>
                  <a:cubicBezTo>
                    <a:pt x="696" y="484"/>
                    <a:pt x="705" y="467"/>
                    <a:pt x="705" y="440"/>
                  </a:cubicBezTo>
                  <a:cubicBezTo>
                    <a:pt x="625" y="270"/>
                    <a:pt x="527" y="154"/>
                    <a:pt x="419" y="92"/>
                  </a:cubicBezTo>
                  <a:cubicBezTo>
                    <a:pt x="329" y="24"/>
                    <a:pt x="225" y="1"/>
                    <a:pt x="108"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812;p64">
              <a:extLst>
                <a:ext uri="{FF2B5EF4-FFF2-40B4-BE49-F238E27FC236}">
                  <a16:creationId xmlns:a16="http://schemas.microsoft.com/office/drawing/2014/main" id="{74F5CAB1-AA53-2746-89CD-A43622D579D4}"/>
                </a:ext>
              </a:extLst>
            </p:cNvPr>
            <p:cNvSpPr/>
            <p:nvPr/>
          </p:nvSpPr>
          <p:spPr>
            <a:xfrm>
              <a:off x="5047000" y="3234275"/>
              <a:ext cx="16300" cy="14600"/>
            </a:xfrm>
            <a:custGeom>
              <a:avLst/>
              <a:gdLst/>
              <a:ahLst/>
              <a:cxnLst/>
              <a:rect l="l" t="t" r="r" b="b"/>
              <a:pathLst>
                <a:path w="652" h="584" extrusionOk="0">
                  <a:moveTo>
                    <a:pt x="54" y="1"/>
                  </a:moveTo>
                  <a:cubicBezTo>
                    <a:pt x="36" y="1"/>
                    <a:pt x="10" y="9"/>
                    <a:pt x="10" y="36"/>
                  </a:cubicBezTo>
                  <a:cubicBezTo>
                    <a:pt x="1" y="54"/>
                    <a:pt x="18" y="72"/>
                    <a:pt x="36" y="72"/>
                  </a:cubicBezTo>
                  <a:cubicBezTo>
                    <a:pt x="161" y="81"/>
                    <a:pt x="268" y="116"/>
                    <a:pt x="357" y="197"/>
                  </a:cubicBezTo>
                  <a:cubicBezTo>
                    <a:pt x="447" y="277"/>
                    <a:pt x="518" y="393"/>
                    <a:pt x="563" y="563"/>
                  </a:cubicBezTo>
                  <a:cubicBezTo>
                    <a:pt x="569" y="576"/>
                    <a:pt x="580" y="584"/>
                    <a:pt x="597" y="584"/>
                  </a:cubicBezTo>
                  <a:cubicBezTo>
                    <a:pt x="602" y="584"/>
                    <a:pt x="609" y="583"/>
                    <a:pt x="616" y="580"/>
                  </a:cubicBezTo>
                  <a:cubicBezTo>
                    <a:pt x="634" y="571"/>
                    <a:pt x="652" y="545"/>
                    <a:pt x="643" y="527"/>
                  </a:cubicBezTo>
                  <a:cubicBezTo>
                    <a:pt x="589" y="348"/>
                    <a:pt x="518" y="224"/>
                    <a:pt x="420" y="134"/>
                  </a:cubicBezTo>
                  <a:cubicBezTo>
                    <a:pt x="322" y="45"/>
                    <a:pt x="197" y="1"/>
                    <a:pt x="54"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813;p64">
              <a:extLst>
                <a:ext uri="{FF2B5EF4-FFF2-40B4-BE49-F238E27FC236}">
                  <a16:creationId xmlns:a16="http://schemas.microsoft.com/office/drawing/2014/main" id="{5D3B063A-16D9-658F-6184-4ACECC7D0795}"/>
                </a:ext>
              </a:extLst>
            </p:cNvPr>
            <p:cNvSpPr/>
            <p:nvPr/>
          </p:nvSpPr>
          <p:spPr>
            <a:xfrm>
              <a:off x="5044100" y="3234400"/>
              <a:ext cx="12525" cy="17750"/>
            </a:xfrm>
            <a:custGeom>
              <a:avLst/>
              <a:gdLst/>
              <a:ahLst/>
              <a:cxnLst/>
              <a:rect l="l" t="t" r="r" b="b"/>
              <a:pathLst>
                <a:path w="501" h="710" extrusionOk="0">
                  <a:moveTo>
                    <a:pt x="56" y="1"/>
                  </a:moveTo>
                  <a:cubicBezTo>
                    <a:pt x="41" y="1"/>
                    <a:pt x="25" y="9"/>
                    <a:pt x="18" y="22"/>
                  </a:cubicBezTo>
                  <a:cubicBezTo>
                    <a:pt x="1" y="49"/>
                    <a:pt x="10" y="67"/>
                    <a:pt x="36" y="76"/>
                  </a:cubicBezTo>
                  <a:cubicBezTo>
                    <a:pt x="152" y="111"/>
                    <a:pt x="241" y="174"/>
                    <a:pt x="313" y="272"/>
                  </a:cubicBezTo>
                  <a:cubicBezTo>
                    <a:pt x="375" y="370"/>
                    <a:pt x="411" y="504"/>
                    <a:pt x="420" y="674"/>
                  </a:cubicBezTo>
                  <a:cubicBezTo>
                    <a:pt x="420" y="691"/>
                    <a:pt x="438" y="709"/>
                    <a:pt x="456" y="709"/>
                  </a:cubicBezTo>
                  <a:cubicBezTo>
                    <a:pt x="482" y="700"/>
                    <a:pt x="500" y="682"/>
                    <a:pt x="500" y="665"/>
                  </a:cubicBezTo>
                  <a:cubicBezTo>
                    <a:pt x="500" y="477"/>
                    <a:pt x="456" y="335"/>
                    <a:pt x="384" y="227"/>
                  </a:cubicBezTo>
                  <a:cubicBezTo>
                    <a:pt x="313" y="120"/>
                    <a:pt x="206" y="40"/>
                    <a:pt x="72" y="4"/>
                  </a:cubicBezTo>
                  <a:cubicBezTo>
                    <a:pt x="67" y="2"/>
                    <a:pt x="62" y="1"/>
                    <a:pt x="56"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814;p64">
              <a:extLst>
                <a:ext uri="{FF2B5EF4-FFF2-40B4-BE49-F238E27FC236}">
                  <a16:creationId xmlns:a16="http://schemas.microsoft.com/office/drawing/2014/main" id="{50630AF4-8D70-4519-7E52-C236C38CD1D7}"/>
                </a:ext>
              </a:extLst>
            </p:cNvPr>
            <p:cNvSpPr/>
            <p:nvPr/>
          </p:nvSpPr>
          <p:spPr>
            <a:xfrm>
              <a:off x="5044100" y="3234825"/>
              <a:ext cx="7825" cy="20300"/>
            </a:xfrm>
            <a:custGeom>
              <a:avLst/>
              <a:gdLst/>
              <a:ahLst/>
              <a:cxnLst/>
              <a:rect l="l" t="t" r="r" b="b"/>
              <a:pathLst>
                <a:path w="313" h="812" extrusionOk="0">
                  <a:moveTo>
                    <a:pt x="50" y="1"/>
                  </a:moveTo>
                  <a:cubicBezTo>
                    <a:pt x="39" y="1"/>
                    <a:pt x="27" y="5"/>
                    <a:pt x="18" y="14"/>
                  </a:cubicBezTo>
                  <a:cubicBezTo>
                    <a:pt x="1" y="23"/>
                    <a:pt x="1" y="50"/>
                    <a:pt x="18" y="68"/>
                  </a:cubicBezTo>
                  <a:cubicBezTo>
                    <a:pt x="108" y="139"/>
                    <a:pt x="170" y="237"/>
                    <a:pt x="197" y="353"/>
                  </a:cubicBezTo>
                  <a:cubicBezTo>
                    <a:pt x="224" y="469"/>
                    <a:pt x="206" y="603"/>
                    <a:pt x="143" y="764"/>
                  </a:cubicBezTo>
                  <a:cubicBezTo>
                    <a:pt x="134" y="781"/>
                    <a:pt x="152" y="799"/>
                    <a:pt x="170" y="808"/>
                  </a:cubicBezTo>
                  <a:cubicBezTo>
                    <a:pt x="177" y="811"/>
                    <a:pt x="184" y="812"/>
                    <a:pt x="191" y="812"/>
                  </a:cubicBezTo>
                  <a:cubicBezTo>
                    <a:pt x="209" y="812"/>
                    <a:pt x="224" y="803"/>
                    <a:pt x="224" y="790"/>
                  </a:cubicBezTo>
                  <a:cubicBezTo>
                    <a:pt x="295" y="612"/>
                    <a:pt x="313" y="469"/>
                    <a:pt x="286" y="335"/>
                  </a:cubicBezTo>
                  <a:cubicBezTo>
                    <a:pt x="259" y="210"/>
                    <a:pt x="188" y="103"/>
                    <a:pt x="81" y="14"/>
                  </a:cubicBezTo>
                  <a:cubicBezTo>
                    <a:pt x="72" y="5"/>
                    <a:pt x="61" y="1"/>
                    <a:pt x="50"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815;p64">
              <a:extLst>
                <a:ext uri="{FF2B5EF4-FFF2-40B4-BE49-F238E27FC236}">
                  <a16:creationId xmlns:a16="http://schemas.microsoft.com/office/drawing/2014/main" id="{182B90BB-2451-D5E1-F262-60A78609C595}"/>
                </a:ext>
              </a:extLst>
            </p:cNvPr>
            <p:cNvSpPr/>
            <p:nvPr/>
          </p:nvSpPr>
          <p:spPr>
            <a:xfrm>
              <a:off x="4862775" y="2806300"/>
              <a:ext cx="120900" cy="419975"/>
            </a:xfrm>
            <a:custGeom>
              <a:avLst/>
              <a:gdLst/>
              <a:ahLst/>
              <a:cxnLst/>
              <a:rect l="l" t="t" r="r" b="b"/>
              <a:pathLst>
                <a:path w="4836" h="16799" extrusionOk="0">
                  <a:moveTo>
                    <a:pt x="36" y="15933"/>
                  </a:moveTo>
                  <a:cubicBezTo>
                    <a:pt x="474" y="16798"/>
                    <a:pt x="2534" y="16174"/>
                    <a:pt x="2409" y="14889"/>
                  </a:cubicBezTo>
                  <a:cubicBezTo>
                    <a:pt x="2517" y="12668"/>
                    <a:pt x="3971" y="10500"/>
                    <a:pt x="4399" y="8761"/>
                  </a:cubicBezTo>
                  <a:cubicBezTo>
                    <a:pt x="4684" y="5112"/>
                    <a:pt x="4836" y="1213"/>
                    <a:pt x="3980" y="857"/>
                  </a:cubicBezTo>
                  <a:cubicBezTo>
                    <a:pt x="2927" y="482"/>
                    <a:pt x="2035" y="375"/>
                    <a:pt x="982" y="0"/>
                  </a:cubicBezTo>
                  <a:cubicBezTo>
                    <a:pt x="723" y="3845"/>
                    <a:pt x="1892" y="6611"/>
                    <a:pt x="1473" y="8359"/>
                  </a:cubicBezTo>
                  <a:cubicBezTo>
                    <a:pt x="447" y="10429"/>
                    <a:pt x="1" y="15317"/>
                    <a:pt x="36" y="159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816;p64">
              <a:extLst>
                <a:ext uri="{FF2B5EF4-FFF2-40B4-BE49-F238E27FC236}">
                  <a16:creationId xmlns:a16="http://schemas.microsoft.com/office/drawing/2014/main" id="{93BD5FA3-F447-2605-989D-3B9E613791CC}"/>
                </a:ext>
              </a:extLst>
            </p:cNvPr>
            <p:cNvSpPr/>
            <p:nvPr/>
          </p:nvSpPr>
          <p:spPr>
            <a:xfrm>
              <a:off x="4911175" y="2830825"/>
              <a:ext cx="156600" cy="455225"/>
            </a:xfrm>
            <a:custGeom>
              <a:avLst/>
              <a:gdLst/>
              <a:ahLst/>
              <a:cxnLst/>
              <a:rect l="l" t="t" r="r" b="b"/>
              <a:pathLst>
                <a:path w="6264" h="18209" extrusionOk="0">
                  <a:moveTo>
                    <a:pt x="2838" y="17236"/>
                  </a:moveTo>
                  <a:cubicBezTo>
                    <a:pt x="3614" y="18208"/>
                    <a:pt x="5273" y="17486"/>
                    <a:pt x="5344" y="16040"/>
                  </a:cubicBezTo>
                  <a:cubicBezTo>
                    <a:pt x="4979" y="12963"/>
                    <a:pt x="5657" y="12454"/>
                    <a:pt x="5871" y="9858"/>
                  </a:cubicBezTo>
                  <a:cubicBezTo>
                    <a:pt x="5897" y="9475"/>
                    <a:pt x="5880" y="9073"/>
                    <a:pt x="5880" y="8663"/>
                  </a:cubicBezTo>
                  <a:cubicBezTo>
                    <a:pt x="6263" y="4595"/>
                    <a:pt x="5621" y="946"/>
                    <a:pt x="5121" y="366"/>
                  </a:cubicBezTo>
                  <a:cubicBezTo>
                    <a:pt x="4069" y="0"/>
                    <a:pt x="1722" y="473"/>
                    <a:pt x="670" y="99"/>
                  </a:cubicBezTo>
                  <a:cubicBezTo>
                    <a:pt x="527" y="634"/>
                    <a:pt x="1" y="2302"/>
                    <a:pt x="1812" y="3141"/>
                  </a:cubicBezTo>
                  <a:cubicBezTo>
                    <a:pt x="2213" y="5157"/>
                    <a:pt x="2838" y="7726"/>
                    <a:pt x="3203" y="9983"/>
                  </a:cubicBezTo>
                  <a:cubicBezTo>
                    <a:pt x="2276" y="11607"/>
                    <a:pt x="3016" y="16388"/>
                    <a:pt x="2838" y="172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817;p64">
              <a:extLst>
                <a:ext uri="{FF2B5EF4-FFF2-40B4-BE49-F238E27FC236}">
                  <a16:creationId xmlns:a16="http://schemas.microsoft.com/office/drawing/2014/main" id="{A4611F91-620E-2F83-9B43-221A3E9CEE63}"/>
                </a:ext>
              </a:extLst>
            </p:cNvPr>
            <p:cNvSpPr/>
            <p:nvPr/>
          </p:nvSpPr>
          <p:spPr>
            <a:xfrm>
              <a:off x="4844725" y="2499625"/>
              <a:ext cx="212350" cy="424000"/>
            </a:xfrm>
            <a:custGeom>
              <a:avLst/>
              <a:gdLst/>
              <a:ahLst/>
              <a:cxnLst/>
              <a:rect l="l" t="t" r="r" b="b"/>
              <a:pathLst>
                <a:path w="8494" h="16960" extrusionOk="0">
                  <a:moveTo>
                    <a:pt x="5638" y="1535"/>
                  </a:moveTo>
                  <a:cubicBezTo>
                    <a:pt x="5799" y="1580"/>
                    <a:pt x="6887" y="2392"/>
                    <a:pt x="7708" y="3498"/>
                  </a:cubicBezTo>
                  <a:cubicBezTo>
                    <a:pt x="8216" y="4158"/>
                    <a:pt x="7913" y="5050"/>
                    <a:pt x="7895" y="5246"/>
                  </a:cubicBezTo>
                  <a:cubicBezTo>
                    <a:pt x="7762" y="6513"/>
                    <a:pt x="8101" y="13454"/>
                    <a:pt x="8493" y="15193"/>
                  </a:cubicBezTo>
                  <a:cubicBezTo>
                    <a:pt x="6646" y="16960"/>
                    <a:pt x="1401" y="15952"/>
                    <a:pt x="1231" y="13900"/>
                  </a:cubicBezTo>
                  <a:cubicBezTo>
                    <a:pt x="1205" y="12071"/>
                    <a:pt x="1329" y="9207"/>
                    <a:pt x="1089" y="7744"/>
                  </a:cubicBezTo>
                  <a:cubicBezTo>
                    <a:pt x="973" y="7039"/>
                    <a:pt x="0" y="2686"/>
                    <a:pt x="1294" y="902"/>
                  </a:cubicBezTo>
                  <a:cubicBezTo>
                    <a:pt x="1508" y="607"/>
                    <a:pt x="2141" y="1"/>
                    <a:pt x="2712" y="90"/>
                  </a:cubicBezTo>
                  <a:cubicBezTo>
                    <a:pt x="3881" y="224"/>
                    <a:pt x="5442" y="1482"/>
                    <a:pt x="5638" y="153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818;p64">
              <a:extLst>
                <a:ext uri="{FF2B5EF4-FFF2-40B4-BE49-F238E27FC236}">
                  <a16:creationId xmlns:a16="http://schemas.microsoft.com/office/drawing/2014/main" id="{C9E4E41A-31EC-84A8-4E67-F35D46477D38}"/>
                </a:ext>
              </a:extLst>
            </p:cNvPr>
            <p:cNvSpPr/>
            <p:nvPr/>
          </p:nvSpPr>
          <p:spPr>
            <a:xfrm>
              <a:off x="4891550" y="2500075"/>
              <a:ext cx="50200" cy="28125"/>
            </a:xfrm>
            <a:custGeom>
              <a:avLst/>
              <a:gdLst/>
              <a:ahLst/>
              <a:cxnLst/>
              <a:rect l="l" t="t" r="r" b="b"/>
              <a:pathLst>
                <a:path w="2008" h="1125" extrusionOk="0">
                  <a:moveTo>
                    <a:pt x="1" y="331"/>
                  </a:moveTo>
                  <a:lnTo>
                    <a:pt x="1143" y="1125"/>
                  </a:lnTo>
                  <a:lnTo>
                    <a:pt x="2008" y="777"/>
                  </a:lnTo>
                  <a:cubicBezTo>
                    <a:pt x="1624" y="518"/>
                    <a:pt x="1312" y="322"/>
                    <a:pt x="919" y="63"/>
                  </a:cubicBezTo>
                  <a:cubicBezTo>
                    <a:pt x="589" y="1"/>
                    <a:pt x="134" y="152"/>
                    <a:pt x="1" y="33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819;p64">
              <a:extLst>
                <a:ext uri="{FF2B5EF4-FFF2-40B4-BE49-F238E27FC236}">
                  <a16:creationId xmlns:a16="http://schemas.microsoft.com/office/drawing/2014/main" id="{C6650296-4E80-23F8-5ADD-843C091DEB36}"/>
                </a:ext>
              </a:extLst>
            </p:cNvPr>
            <p:cNvSpPr/>
            <p:nvPr/>
          </p:nvSpPr>
          <p:spPr>
            <a:xfrm>
              <a:off x="4894000" y="2501425"/>
              <a:ext cx="43750" cy="25450"/>
            </a:xfrm>
            <a:custGeom>
              <a:avLst/>
              <a:gdLst/>
              <a:ahLst/>
              <a:cxnLst/>
              <a:rect l="l" t="t" r="r" b="b"/>
              <a:pathLst>
                <a:path w="1750" h="1018" extrusionOk="0">
                  <a:moveTo>
                    <a:pt x="1" y="187"/>
                  </a:moveTo>
                  <a:lnTo>
                    <a:pt x="1178" y="1017"/>
                  </a:lnTo>
                  <a:lnTo>
                    <a:pt x="1749" y="794"/>
                  </a:lnTo>
                  <a:cubicBezTo>
                    <a:pt x="1366" y="526"/>
                    <a:pt x="991" y="268"/>
                    <a:pt x="607" y="0"/>
                  </a:cubicBezTo>
                  <a:cubicBezTo>
                    <a:pt x="295" y="9"/>
                    <a:pt x="90" y="107"/>
                    <a:pt x="1" y="187"/>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20;p64">
              <a:extLst>
                <a:ext uri="{FF2B5EF4-FFF2-40B4-BE49-F238E27FC236}">
                  <a16:creationId xmlns:a16="http://schemas.microsoft.com/office/drawing/2014/main" id="{504D9576-2A1A-FE65-4CA6-8F26140DE801}"/>
                </a:ext>
              </a:extLst>
            </p:cNvPr>
            <p:cNvSpPr/>
            <p:nvPr/>
          </p:nvSpPr>
          <p:spPr>
            <a:xfrm>
              <a:off x="5147800" y="2795375"/>
              <a:ext cx="49325" cy="84100"/>
            </a:xfrm>
            <a:custGeom>
              <a:avLst/>
              <a:gdLst/>
              <a:ahLst/>
              <a:cxnLst/>
              <a:rect l="l" t="t" r="r" b="b"/>
              <a:pathLst>
                <a:path w="1973" h="3364" extrusionOk="0">
                  <a:moveTo>
                    <a:pt x="37" y="732"/>
                  </a:moveTo>
                  <a:cubicBezTo>
                    <a:pt x="19" y="517"/>
                    <a:pt x="456" y="0"/>
                    <a:pt x="643" y="241"/>
                  </a:cubicBezTo>
                  <a:cubicBezTo>
                    <a:pt x="839" y="410"/>
                    <a:pt x="1616" y="1062"/>
                    <a:pt x="1660" y="1115"/>
                  </a:cubicBezTo>
                  <a:cubicBezTo>
                    <a:pt x="1741" y="1213"/>
                    <a:pt x="1776" y="1276"/>
                    <a:pt x="1848" y="1383"/>
                  </a:cubicBezTo>
                  <a:cubicBezTo>
                    <a:pt x="1937" y="1525"/>
                    <a:pt x="1946" y="1588"/>
                    <a:pt x="1946" y="1766"/>
                  </a:cubicBezTo>
                  <a:cubicBezTo>
                    <a:pt x="1946" y="1909"/>
                    <a:pt x="1972" y="2328"/>
                    <a:pt x="1972" y="2453"/>
                  </a:cubicBezTo>
                  <a:cubicBezTo>
                    <a:pt x="1928" y="2685"/>
                    <a:pt x="1919" y="2997"/>
                    <a:pt x="1839" y="3203"/>
                  </a:cubicBezTo>
                  <a:cubicBezTo>
                    <a:pt x="1785" y="3203"/>
                    <a:pt x="1696" y="3185"/>
                    <a:pt x="1669" y="3131"/>
                  </a:cubicBezTo>
                  <a:cubicBezTo>
                    <a:pt x="1642" y="3212"/>
                    <a:pt x="1625" y="3363"/>
                    <a:pt x="1562" y="3345"/>
                  </a:cubicBezTo>
                  <a:cubicBezTo>
                    <a:pt x="1402" y="3310"/>
                    <a:pt x="1384" y="3122"/>
                    <a:pt x="1384" y="3122"/>
                  </a:cubicBezTo>
                  <a:lnTo>
                    <a:pt x="1375" y="3220"/>
                  </a:lnTo>
                  <a:cubicBezTo>
                    <a:pt x="1187" y="3203"/>
                    <a:pt x="1134" y="3078"/>
                    <a:pt x="1107" y="2989"/>
                  </a:cubicBezTo>
                  <a:cubicBezTo>
                    <a:pt x="1080" y="2899"/>
                    <a:pt x="1063" y="2587"/>
                    <a:pt x="1045" y="2498"/>
                  </a:cubicBezTo>
                  <a:cubicBezTo>
                    <a:pt x="991" y="2266"/>
                    <a:pt x="875" y="1749"/>
                    <a:pt x="955" y="2293"/>
                  </a:cubicBezTo>
                  <a:cubicBezTo>
                    <a:pt x="991" y="2525"/>
                    <a:pt x="991" y="2864"/>
                    <a:pt x="875" y="2801"/>
                  </a:cubicBezTo>
                  <a:cubicBezTo>
                    <a:pt x="679" y="2685"/>
                    <a:pt x="768" y="2507"/>
                    <a:pt x="706" y="2275"/>
                  </a:cubicBezTo>
                  <a:cubicBezTo>
                    <a:pt x="652" y="2070"/>
                    <a:pt x="483" y="1641"/>
                    <a:pt x="331" y="1472"/>
                  </a:cubicBezTo>
                  <a:cubicBezTo>
                    <a:pt x="1" y="1106"/>
                    <a:pt x="63" y="1026"/>
                    <a:pt x="37" y="732"/>
                  </a:cubicBezTo>
                  <a:close/>
                </a:path>
              </a:pathLst>
            </a:custGeom>
            <a:solidFill>
              <a:srgbClr val="FED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21;p64">
              <a:extLst>
                <a:ext uri="{FF2B5EF4-FFF2-40B4-BE49-F238E27FC236}">
                  <a16:creationId xmlns:a16="http://schemas.microsoft.com/office/drawing/2014/main" id="{CDC6967E-4EF4-812B-6A1C-91A71676EBBE}"/>
                </a:ext>
              </a:extLst>
            </p:cNvPr>
            <p:cNvSpPr/>
            <p:nvPr/>
          </p:nvSpPr>
          <p:spPr>
            <a:xfrm>
              <a:off x="5164975" y="2806950"/>
              <a:ext cx="46200" cy="28350"/>
            </a:xfrm>
            <a:custGeom>
              <a:avLst/>
              <a:gdLst/>
              <a:ahLst/>
              <a:cxnLst/>
              <a:rect l="l" t="t" r="r" b="b"/>
              <a:pathLst>
                <a:path w="1848" h="1134" extrusionOk="0">
                  <a:moveTo>
                    <a:pt x="197" y="572"/>
                  </a:moveTo>
                  <a:cubicBezTo>
                    <a:pt x="322" y="750"/>
                    <a:pt x="652" y="723"/>
                    <a:pt x="857" y="741"/>
                  </a:cubicBezTo>
                  <a:cubicBezTo>
                    <a:pt x="1098" y="768"/>
                    <a:pt x="1187" y="1134"/>
                    <a:pt x="1526" y="1107"/>
                  </a:cubicBezTo>
                  <a:cubicBezTo>
                    <a:pt x="1847" y="1089"/>
                    <a:pt x="964" y="358"/>
                    <a:pt x="839" y="260"/>
                  </a:cubicBezTo>
                  <a:cubicBezTo>
                    <a:pt x="741" y="179"/>
                    <a:pt x="340" y="1"/>
                    <a:pt x="215" y="117"/>
                  </a:cubicBezTo>
                  <a:cubicBezTo>
                    <a:pt x="1" y="322"/>
                    <a:pt x="126" y="411"/>
                    <a:pt x="197" y="572"/>
                  </a:cubicBezTo>
                  <a:close/>
                </a:path>
              </a:pathLst>
            </a:custGeom>
            <a:solidFill>
              <a:srgbClr val="FED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22;p64">
              <a:extLst>
                <a:ext uri="{FF2B5EF4-FFF2-40B4-BE49-F238E27FC236}">
                  <a16:creationId xmlns:a16="http://schemas.microsoft.com/office/drawing/2014/main" id="{3CC4522B-098C-4258-C825-0E39D16E54D0}"/>
                </a:ext>
              </a:extLst>
            </p:cNvPr>
            <p:cNvSpPr/>
            <p:nvPr/>
          </p:nvSpPr>
          <p:spPr>
            <a:xfrm>
              <a:off x="5100975" y="2611825"/>
              <a:ext cx="97475" cy="50425"/>
            </a:xfrm>
            <a:custGeom>
              <a:avLst/>
              <a:gdLst/>
              <a:ahLst/>
              <a:cxnLst/>
              <a:rect l="l" t="t" r="r" b="b"/>
              <a:pathLst>
                <a:path w="3899" h="2017" extrusionOk="0">
                  <a:moveTo>
                    <a:pt x="375" y="758"/>
                  </a:moveTo>
                  <a:cubicBezTo>
                    <a:pt x="643" y="598"/>
                    <a:pt x="1303" y="196"/>
                    <a:pt x="1383" y="161"/>
                  </a:cubicBezTo>
                  <a:cubicBezTo>
                    <a:pt x="1517" y="116"/>
                    <a:pt x="1606" y="89"/>
                    <a:pt x="1749" y="54"/>
                  </a:cubicBezTo>
                  <a:cubicBezTo>
                    <a:pt x="1945" y="0"/>
                    <a:pt x="2026" y="18"/>
                    <a:pt x="2222" y="80"/>
                  </a:cubicBezTo>
                  <a:cubicBezTo>
                    <a:pt x="2382" y="134"/>
                    <a:pt x="2864" y="259"/>
                    <a:pt x="3007" y="321"/>
                  </a:cubicBezTo>
                  <a:cubicBezTo>
                    <a:pt x="3257" y="446"/>
                    <a:pt x="3605" y="580"/>
                    <a:pt x="3801" y="740"/>
                  </a:cubicBezTo>
                  <a:cubicBezTo>
                    <a:pt x="3783" y="794"/>
                    <a:pt x="3729" y="892"/>
                    <a:pt x="3658" y="910"/>
                  </a:cubicBezTo>
                  <a:cubicBezTo>
                    <a:pt x="3738" y="972"/>
                    <a:pt x="3899" y="1044"/>
                    <a:pt x="3863" y="1106"/>
                  </a:cubicBezTo>
                  <a:cubicBezTo>
                    <a:pt x="3756" y="1276"/>
                    <a:pt x="3542" y="1222"/>
                    <a:pt x="3542" y="1222"/>
                  </a:cubicBezTo>
                  <a:lnTo>
                    <a:pt x="3640" y="1276"/>
                  </a:lnTo>
                  <a:cubicBezTo>
                    <a:pt x="3560" y="1472"/>
                    <a:pt x="3399" y="1490"/>
                    <a:pt x="3283" y="1490"/>
                  </a:cubicBezTo>
                  <a:cubicBezTo>
                    <a:pt x="3176" y="1481"/>
                    <a:pt x="2820" y="1383"/>
                    <a:pt x="2704" y="1374"/>
                  </a:cubicBezTo>
                  <a:cubicBezTo>
                    <a:pt x="2436" y="1347"/>
                    <a:pt x="1803" y="1285"/>
                    <a:pt x="2445" y="1401"/>
                  </a:cubicBezTo>
                  <a:cubicBezTo>
                    <a:pt x="2721" y="1445"/>
                    <a:pt x="3105" y="1570"/>
                    <a:pt x="2989" y="1677"/>
                  </a:cubicBezTo>
                  <a:cubicBezTo>
                    <a:pt x="2784" y="1856"/>
                    <a:pt x="2614" y="1686"/>
                    <a:pt x="2338" y="1668"/>
                  </a:cubicBezTo>
                  <a:cubicBezTo>
                    <a:pt x="2079" y="1650"/>
                    <a:pt x="1767" y="1552"/>
                    <a:pt x="1285" y="1802"/>
                  </a:cubicBezTo>
                  <a:cubicBezTo>
                    <a:pt x="848" y="2016"/>
                    <a:pt x="0" y="928"/>
                    <a:pt x="375" y="758"/>
                  </a:cubicBezTo>
                  <a:close/>
                </a:path>
              </a:pathLst>
            </a:custGeom>
            <a:solidFill>
              <a:srgbClr val="FED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23;p64">
              <a:extLst>
                <a:ext uri="{FF2B5EF4-FFF2-40B4-BE49-F238E27FC236}">
                  <a16:creationId xmlns:a16="http://schemas.microsoft.com/office/drawing/2014/main" id="{061F3F5B-15E5-C488-0281-D3B66068A461}"/>
                </a:ext>
              </a:extLst>
            </p:cNvPr>
            <p:cNvSpPr/>
            <p:nvPr/>
          </p:nvSpPr>
          <p:spPr>
            <a:xfrm>
              <a:off x="5090500" y="2627650"/>
              <a:ext cx="38600" cy="36825"/>
            </a:xfrm>
            <a:custGeom>
              <a:avLst/>
              <a:gdLst/>
              <a:ahLst/>
              <a:cxnLst/>
              <a:rect l="l" t="t" r="r" b="b"/>
              <a:pathLst>
                <a:path w="1544" h="1473" extrusionOk="0">
                  <a:moveTo>
                    <a:pt x="223" y="206"/>
                  </a:moveTo>
                  <a:cubicBezTo>
                    <a:pt x="0" y="545"/>
                    <a:pt x="366" y="1169"/>
                    <a:pt x="687" y="1472"/>
                  </a:cubicBezTo>
                  <a:cubicBezTo>
                    <a:pt x="1071" y="1365"/>
                    <a:pt x="955" y="1383"/>
                    <a:pt x="1338" y="1285"/>
                  </a:cubicBezTo>
                  <a:cubicBezTo>
                    <a:pt x="1544" y="964"/>
                    <a:pt x="1222" y="232"/>
                    <a:pt x="919" y="0"/>
                  </a:cubicBezTo>
                  <a:cubicBezTo>
                    <a:pt x="678" y="90"/>
                    <a:pt x="607" y="18"/>
                    <a:pt x="223" y="20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24;p64">
              <a:extLst>
                <a:ext uri="{FF2B5EF4-FFF2-40B4-BE49-F238E27FC236}">
                  <a16:creationId xmlns:a16="http://schemas.microsoft.com/office/drawing/2014/main" id="{C727E8FE-196C-5D06-28FC-73D2C3E9EDAC}"/>
                </a:ext>
              </a:extLst>
            </p:cNvPr>
            <p:cNvSpPr/>
            <p:nvPr/>
          </p:nvSpPr>
          <p:spPr>
            <a:xfrm>
              <a:off x="4957800" y="2625200"/>
              <a:ext cx="160375" cy="89900"/>
            </a:xfrm>
            <a:custGeom>
              <a:avLst/>
              <a:gdLst/>
              <a:ahLst/>
              <a:cxnLst/>
              <a:rect l="l" t="t" r="r" b="b"/>
              <a:pathLst>
                <a:path w="6415" h="3596" extrusionOk="0">
                  <a:moveTo>
                    <a:pt x="2391" y="3069"/>
                  </a:moveTo>
                  <a:cubicBezTo>
                    <a:pt x="4131" y="2712"/>
                    <a:pt x="5745" y="2364"/>
                    <a:pt x="6138" y="2106"/>
                  </a:cubicBezTo>
                  <a:cubicBezTo>
                    <a:pt x="6414" y="1633"/>
                    <a:pt x="6013" y="0"/>
                    <a:pt x="5540" y="107"/>
                  </a:cubicBezTo>
                  <a:cubicBezTo>
                    <a:pt x="5041" y="143"/>
                    <a:pt x="2917" y="821"/>
                    <a:pt x="1347" y="812"/>
                  </a:cubicBezTo>
                  <a:cubicBezTo>
                    <a:pt x="981" y="973"/>
                    <a:pt x="0" y="2008"/>
                    <a:pt x="134" y="2605"/>
                  </a:cubicBezTo>
                  <a:cubicBezTo>
                    <a:pt x="250" y="2873"/>
                    <a:pt x="303" y="3595"/>
                    <a:pt x="2391" y="3069"/>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825;p64">
              <a:extLst>
                <a:ext uri="{FF2B5EF4-FFF2-40B4-BE49-F238E27FC236}">
                  <a16:creationId xmlns:a16="http://schemas.microsoft.com/office/drawing/2014/main" id="{B7ABD52E-C373-998C-23F7-903DDFC674BE}"/>
                </a:ext>
              </a:extLst>
            </p:cNvPr>
            <p:cNvSpPr/>
            <p:nvPr/>
          </p:nvSpPr>
          <p:spPr>
            <a:xfrm>
              <a:off x="5130850" y="2786225"/>
              <a:ext cx="47975" cy="46850"/>
            </a:xfrm>
            <a:custGeom>
              <a:avLst/>
              <a:gdLst/>
              <a:ahLst/>
              <a:cxnLst/>
              <a:rect l="l" t="t" r="r" b="b"/>
              <a:pathLst>
                <a:path w="1919" h="1874" extrusionOk="0">
                  <a:moveTo>
                    <a:pt x="1696" y="723"/>
                  </a:moveTo>
                  <a:cubicBezTo>
                    <a:pt x="1919" y="999"/>
                    <a:pt x="1384" y="1874"/>
                    <a:pt x="964" y="1731"/>
                  </a:cubicBezTo>
                  <a:cubicBezTo>
                    <a:pt x="652" y="1544"/>
                    <a:pt x="474" y="1392"/>
                    <a:pt x="161" y="1196"/>
                  </a:cubicBezTo>
                  <a:cubicBezTo>
                    <a:pt x="1" y="767"/>
                    <a:pt x="643" y="0"/>
                    <a:pt x="1116" y="188"/>
                  </a:cubicBezTo>
                  <a:cubicBezTo>
                    <a:pt x="1402" y="446"/>
                    <a:pt x="1410" y="464"/>
                    <a:pt x="1696" y="7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826;p64">
              <a:extLst>
                <a:ext uri="{FF2B5EF4-FFF2-40B4-BE49-F238E27FC236}">
                  <a16:creationId xmlns:a16="http://schemas.microsoft.com/office/drawing/2014/main" id="{D3D4D13A-FAC1-4B88-BD58-F73B97E73168}"/>
                </a:ext>
              </a:extLst>
            </p:cNvPr>
            <p:cNvSpPr/>
            <p:nvPr/>
          </p:nvSpPr>
          <p:spPr>
            <a:xfrm>
              <a:off x="5034725" y="2700800"/>
              <a:ext cx="143000" cy="129375"/>
            </a:xfrm>
            <a:custGeom>
              <a:avLst/>
              <a:gdLst/>
              <a:ahLst/>
              <a:cxnLst/>
              <a:rect l="l" t="t" r="r" b="b"/>
              <a:pathLst>
                <a:path w="5720" h="5175" extrusionOk="0">
                  <a:moveTo>
                    <a:pt x="1" y="1401"/>
                  </a:moveTo>
                  <a:cubicBezTo>
                    <a:pt x="108" y="2275"/>
                    <a:pt x="3320" y="4711"/>
                    <a:pt x="4381" y="5175"/>
                  </a:cubicBezTo>
                  <a:cubicBezTo>
                    <a:pt x="4872" y="5130"/>
                    <a:pt x="5719" y="4113"/>
                    <a:pt x="5389" y="3819"/>
                  </a:cubicBezTo>
                  <a:cubicBezTo>
                    <a:pt x="5104" y="3471"/>
                    <a:pt x="2668" y="1365"/>
                    <a:pt x="1741" y="473"/>
                  </a:cubicBezTo>
                  <a:cubicBezTo>
                    <a:pt x="964" y="1"/>
                    <a:pt x="269" y="687"/>
                    <a:pt x="1" y="1401"/>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827;p64">
              <a:extLst>
                <a:ext uri="{FF2B5EF4-FFF2-40B4-BE49-F238E27FC236}">
                  <a16:creationId xmlns:a16="http://schemas.microsoft.com/office/drawing/2014/main" id="{CCB0C5EE-9F05-BCF4-AAE6-39BAB145FBA6}"/>
                </a:ext>
              </a:extLst>
            </p:cNvPr>
            <p:cNvSpPr/>
            <p:nvPr/>
          </p:nvSpPr>
          <p:spPr>
            <a:xfrm>
              <a:off x="5014225" y="2789125"/>
              <a:ext cx="46400" cy="91675"/>
            </a:xfrm>
            <a:custGeom>
              <a:avLst/>
              <a:gdLst/>
              <a:ahLst/>
              <a:cxnLst/>
              <a:rect l="l" t="t" r="r" b="b"/>
              <a:pathLst>
                <a:path w="1856" h="3667" extrusionOk="0">
                  <a:moveTo>
                    <a:pt x="0" y="3551"/>
                  </a:moveTo>
                  <a:cubicBezTo>
                    <a:pt x="98" y="2293"/>
                    <a:pt x="54" y="1722"/>
                    <a:pt x="0" y="393"/>
                  </a:cubicBezTo>
                  <a:cubicBezTo>
                    <a:pt x="1856" y="0"/>
                    <a:pt x="892" y="2561"/>
                    <a:pt x="304" y="3667"/>
                  </a:cubicBezTo>
                  <a:cubicBezTo>
                    <a:pt x="304" y="3667"/>
                    <a:pt x="223" y="3551"/>
                    <a:pt x="0" y="3551"/>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828;p64">
              <a:extLst>
                <a:ext uri="{FF2B5EF4-FFF2-40B4-BE49-F238E27FC236}">
                  <a16:creationId xmlns:a16="http://schemas.microsoft.com/office/drawing/2014/main" id="{2072B7C4-12BC-775E-6296-7E561F2EB244}"/>
                </a:ext>
              </a:extLst>
            </p:cNvPr>
            <p:cNvSpPr/>
            <p:nvPr/>
          </p:nvSpPr>
          <p:spPr>
            <a:xfrm>
              <a:off x="5014225" y="2782650"/>
              <a:ext cx="51325" cy="98150"/>
            </a:xfrm>
            <a:custGeom>
              <a:avLst/>
              <a:gdLst/>
              <a:ahLst/>
              <a:cxnLst/>
              <a:rect l="l" t="t" r="r" b="b"/>
              <a:pathLst>
                <a:path w="2053" h="3926" extrusionOk="0">
                  <a:moveTo>
                    <a:pt x="304" y="3926"/>
                  </a:moveTo>
                  <a:cubicBezTo>
                    <a:pt x="393" y="2677"/>
                    <a:pt x="295" y="1892"/>
                    <a:pt x="0" y="652"/>
                  </a:cubicBezTo>
                  <a:cubicBezTo>
                    <a:pt x="1017" y="438"/>
                    <a:pt x="660" y="670"/>
                    <a:pt x="1329" y="1"/>
                  </a:cubicBezTo>
                  <a:cubicBezTo>
                    <a:pt x="1294" y="1374"/>
                    <a:pt x="2052" y="2418"/>
                    <a:pt x="1606" y="3248"/>
                  </a:cubicBezTo>
                  <a:cubicBezTo>
                    <a:pt x="1329" y="3649"/>
                    <a:pt x="1062" y="3819"/>
                    <a:pt x="304" y="3926"/>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829;p64">
              <a:extLst>
                <a:ext uri="{FF2B5EF4-FFF2-40B4-BE49-F238E27FC236}">
                  <a16:creationId xmlns:a16="http://schemas.microsoft.com/office/drawing/2014/main" id="{0D3FB4FA-D08C-A836-E292-049BD3B0C54A}"/>
                </a:ext>
              </a:extLst>
            </p:cNvPr>
            <p:cNvSpPr/>
            <p:nvPr/>
          </p:nvSpPr>
          <p:spPr>
            <a:xfrm>
              <a:off x="5014225" y="2780200"/>
              <a:ext cx="42850" cy="45750"/>
            </a:xfrm>
            <a:custGeom>
              <a:avLst/>
              <a:gdLst/>
              <a:ahLst/>
              <a:cxnLst/>
              <a:rect l="l" t="t" r="r" b="b"/>
              <a:pathLst>
                <a:path w="1714" h="1830" extrusionOk="0">
                  <a:moveTo>
                    <a:pt x="0" y="750"/>
                  </a:moveTo>
                  <a:cubicBezTo>
                    <a:pt x="598" y="616"/>
                    <a:pt x="990" y="304"/>
                    <a:pt x="1294" y="0"/>
                  </a:cubicBezTo>
                  <a:cubicBezTo>
                    <a:pt x="1428" y="339"/>
                    <a:pt x="1570" y="678"/>
                    <a:pt x="1713" y="1017"/>
                  </a:cubicBezTo>
                  <a:cubicBezTo>
                    <a:pt x="1401" y="1455"/>
                    <a:pt x="874" y="1722"/>
                    <a:pt x="428" y="1829"/>
                  </a:cubicBezTo>
                  <a:cubicBezTo>
                    <a:pt x="223" y="1508"/>
                    <a:pt x="72" y="1151"/>
                    <a:pt x="0" y="750"/>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830;p64">
              <a:extLst>
                <a:ext uri="{FF2B5EF4-FFF2-40B4-BE49-F238E27FC236}">
                  <a16:creationId xmlns:a16="http://schemas.microsoft.com/office/drawing/2014/main" id="{39AB7628-D371-6142-1AAF-AA3C8FCF027D}"/>
                </a:ext>
              </a:extLst>
            </p:cNvPr>
            <p:cNvSpPr/>
            <p:nvPr/>
          </p:nvSpPr>
          <p:spPr>
            <a:xfrm>
              <a:off x="4959575" y="2546700"/>
              <a:ext cx="48200" cy="28550"/>
            </a:xfrm>
            <a:custGeom>
              <a:avLst/>
              <a:gdLst/>
              <a:ahLst/>
              <a:cxnLst/>
              <a:rect l="l" t="t" r="r" b="b"/>
              <a:pathLst>
                <a:path w="1928" h="1142" extrusionOk="0">
                  <a:moveTo>
                    <a:pt x="1" y="214"/>
                  </a:moveTo>
                  <a:lnTo>
                    <a:pt x="982" y="1142"/>
                  </a:lnTo>
                  <a:lnTo>
                    <a:pt x="1927" y="848"/>
                  </a:lnTo>
                  <a:lnTo>
                    <a:pt x="982"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831;p64">
              <a:extLst>
                <a:ext uri="{FF2B5EF4-FFF2-40B4-BE49-F238E27FC236}">
                  <a16:creationId xmlns:a16="http://schemas.microsoft.com/office/drawing/2014/main" id="{E7355533-B68E-DE3C-380A-7FBADB756D10}"/>
                </a:ext>
              </a:extLst>
            </p:cNvPr>
            <p:cNvSpPr/>
            <p:nvPr/>
          </p:nvSpPr>
          <p:spPr>
            <a:xfrm>
              <a:off x="4964025" y="2547575"/>
              <a:ext cx="39300" cy="26575"/>
            </a:xfrm>
            <a:custGeom>
              <a:avLst/>
              <a:gdLst/>
              <a:ahLst/>
              <a:cxnLst/>
              <a:rect l="l" t="t" r="r" b="b"/>
              <a:pathLst>
                <a:path w="1572" h="1063" extrusionOk="0">
                  <a:moveTo>
                    <a:pt x="1" y="152"/>
                  </a:moveTo>
                  <a:lnTo>
                    <a:pt x="956" y="1062"/>
                  </a:lnTo>
                  <a:lnTo>
                    <a:pt x="1571" y="866"/>
                  </a:lnTo>
                  <a:lnTo>
                    <a:pt x="634" y="1"/>
                  </a:ln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832;p64">
              <a:extLst>
                <a:ext uri="{FF2B5EF4-FFF2-40B4-BE49-F238E27FC236}">
                  <a16:creationId xmlns:a16="http://schemas.microsoft.com/office/drawing/2014/main" id="{DC59E63F-95F7-5F23-3FCC-391B0429A787}"/>
                </a:ext>
              </a:extLst>
            </p:cNvPr>
            <p:cNvSpPr/>
            <p:nvPr/>
          </p:nvSpPr>
          <p:spPr>
            <a:xfrm>
              <a:off x="4966500" y="2560075"/>
              <a:ext cx="124900" cy="204525"/>
            </a:xfrm>
            <a:custGeom>
              <a:avLst/>
              <a:gdLst/>
              <a:ahLst/>
              <a:cxnLst/>
              <a:rect l="l" t="t" r="r" b="b"/>
              <a:pathLst>
                <a:path w="4996" h="8181" extrusionOk="0">
                  <a:moveTo>
                    <a:pt x="1258" y="357"/>
                  </a:moveTo>
                  <a:cubicBezTo>
                    <a:pt x="0" y="464"/>
                    <a:pt x="330" y="2605"/>
                    <a:pt x="732" y="3596"/>
                  </a:cubicBezTo>
                  <a:cubicBezTo>
                    <a:pt x="839" y="3863"/>
                    <a:pt x="1570" y="5960"/>
                    <a:pt x="2935" y="7476"/>
                  </a:cubicBezTo>
                  <a:cubicBezTo>
                    <a:pt x="3738" y="8181"/>
                    <a:pt x="4996" y="7280"/>
                    <a:pt x="4648" y="6272"/>
                  </a:cubicBezTo>
                  <a:cubicBezTo>
                    <a:pt x="4586" y="4791"/>
                    <a:pt x="3845" y="3212"/>
                    <a:pt x="3684" y="2739"/>
                  </a:cubicBezTo>
                  <a:cubicBezTo>
                    <a:pt x="3390" y="1856"/>
                    <a:pt x="2543" y="0"/>
                    <a:pt x="1258" y="35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2833;p64">
              <a:extLst>
                <a:ext uri="{FF2B5EF4-FFF2-40B4-BE49-F238E27FC236}">
                  <a16:creationId xmlns:a16="http://schemas.microsoft.com/office/drawing/2014/main" id="{C2F41C3F-E4F0-1F3F-9B6E-B0E61B8A5D05}"/>
                </a:ext>
              </a:extLst>
            </p:cNvPr>
            <p:cNvSpPr/>
            <p:nvPr/>
          </p:nvSpPr>
          <p:spPr>
            <a:xfrm>
              <a:off x="5007300" y="2611825"/>
              <a:ext cx="42850" cy="55775"/>
            </a:xfrm>
            <a:custGeom>
              <a:avLst/>
              <a:gdLst/>
              <a:ahLst/>
              <a:cxnLst/>
              <a:rect l="l" t="t" r="r" b="b"/>
              <a:pathLst>
                <a:path w="1714" h="2231" extrusionOk="0">
                  <a:moveTo>
                    <a:pt x="545" y="143"/>
                  </a:moveTo>
                  <a:cubicBezTo>
                    <a:pt x="920" y="0"/>
                    <a:pt x="1366" y="321"/>
                    <a:pt x="1544" y="856"/>
                  </a:cubicBezTo>
                  <a:cubicBezTo>
                    <a:pt x="1713" y="1392"/>
                    <a:pt x="1544" y="1945"/>
                    <a:pt x="1169" y="2088"/>
                  </a:cubicBezTo>
                  <a:cubicBezTo>
                    <a:pt x="786" y="2230"/>
                    <a:pt x="349" y="1909"/>
                    <a:pt x="170" y="1374"/>
                  </a:cubicBezTo>
                  <a:cubicBezTo>
                    <a:pt x="1" y="839"/>
                    <a:pt x="170" y="285"/>
                    <a:pt x="545" y="143"/>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834;p64">
              <a:extLst>
                <a:ext uri="{FF2B5EF4-FFF2-40B4-BE49-F238E27FC236}">
                  <a16:creationId xmlns:a16="http://schemas.microsoft.com/office/drawing/2014/main" id="{27B6E76A-1895-1324-0A0B-8AE3840ABBC9}"/>
                </a:ext>
              </a:extLst>
            </p:cNvPr>
            <p:cNvSpPr/>
            <p:nvPr/>
          </p:nvSpPr>
          <p:spPr>
            <a:xfrm>
              <a:off x="5012650" y="2618725"/>
              <a:ext cx="32150" cy="41950"/>
            </a:xfrm>
            <a:custGeom>
              <a:avLst/>
              <a:gdLst/>
              <a:ahLst/>
              <a:cxnLst/>
              <a:rect l="l" t="t" r="r" b="b"/>
              <a:pathLst>
                <a:path w="1286" h="1678" extrusionOk="0">
                  <a:moveTo>
                    <a:pt x="411" y="108"/>
                  </a:moveTo>
                  <a:cubicBezTo>
                    <a:pt x="688" y="1"/>
                    <a:pt x="1027" y="241"/>
                    <a:pt x="1160" y="643"/>
                  </a:cubicBezTo>
                  <a:cubicBezTo>
                    <a:pt x="1285" y="1044"/>
                    <a:pt x="1160" y="1464"/>
                    <a:pt x="875" y="1571"/>
                  </a:cubicBezTo>
                  <a:cubicBezTo>
                    <a:pt x="590" y="1678"/>
                    <a:pt x="259" y="1437"/>
                    <a:pt x="126" y="1035"/>
                  </a:cubicBezTo>
                  <a:cubicBezTo>
                    <a:pt x="1" y="625"/>
                    <a:pt x="126" y="215"/>
                    <a:pt x="411" y="10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35;p64">
              <a:extLst>
                <a:ext uri="{FF2B5EF4-FFF2-40B4-BE49-F238E27FC236}">
                  <a16:creationId xmlns:a16="http://schemas.microsoft.com/office/drawing/2014/main" id="{F044F56C-1FFB-087F-85B0-F60E99A88243}"/>
                </a:ext>
              </a:extLst>
            </p:cNvPr>
            <p:cNvSpPr/>
            <p:nvPr/>
          </p:nvSpPr>
          <p:spPr>
            <a:xfrm>
              <a:off x="4914975" y="2511225"/>
              <a:ext cx="35700" cy="34825"/>
            </a:xfrm>
            <a:custGeom>
              <a:avLst/>
              <a:gdLst/>
              <a:ahLst/>
              <a:cxnLst/>
              <a:rect l="l" t="t" r="r" b="b"/>
              <a:pathLst>
                <a:path w="1428" h="1393" extrusionOk="0">
                  <a:moveTo>
                    <a:pt x="0" y="268"/>
                  </a:moveTo>
                  <a:cubicBezTo>
                    <a:pt x="27" y="117"/>
                    <a:pt x="188" y="1"/>
                    <a:pt x="527" y="54"/>
                  </a:cubicBezTo>
                  <a:cubicBezTo>
                    <a:pt x="1428" y="188"/>
                    <a:pt x="161" y="1392"/>
                    <a:pt x="0" y="268"/>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836;p64">
              <a:extLst>
                <a:ext uri="{FF2B5EF4-FFF2-40B4-BE49-F238E27FC236}">
                  <a16:creationId xmlns:a16="http://schemas.microsoft.com/office/drawing/2014/main" id="{7E421D0C-2632-7535-1CDE-3DFE5433C0C9}"/>
                </a:ext>
              </a:extLst>
            </p:cNvPr>
            <p:cNvSpPr/>
            <p:nvPr/>
          </p:nvSpPr>
          <p:spPr>
            <a:xfrm>
              <a:off x="4922775" y="2510325"/>
              <a:ext cx="32800" cy="31925"/>
            </a:xfrm>
            <a:custGeom>
              <a:avLst/>
              <a:gdLst/>
              <a:ahLst/>
              <a:cxnLst/>
              <a:rect l="l" t="t" r="r" b="b"/>
              <a:pathLst>
                <a:path w="1312" h="1277" extrusionOk="0">
                  <a:moveTo>
                    <a:pt x="1" y="153"/>
                  </a:moveTo>
                  <a:cubicBezTo>
                    <a:pt x="18" y="1"/>
                    <a:pt x="241" y="37"/>
                    <a:pt x="402" y="55"/>
                  </a:cubicBezTo>
                  <a:cubicBezTo>
                    <a:pt x="1312" y="135"/>
                    <a:pt x="152" y="1277"/>
                    <a:pt x="1" y="15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837;p64">
              <a:extLst>
                <a:ext uri="{FF2B5EF4-FFF2-40B4-BE49-F238E27FC236}">
                  <a16:creationId xmlns:a16="http://schemas.microsoft.com/office/drawing/2014/main" id="{C336CADA-AA70-AF36-DCCC-2FF6416BE9D7}"/>
                </a:ext>
              </a:extLst>
            </p:cNvPr>
            <p:cNvSpPr/>
            <p:nvPr/>
          </p:nvSpPr>
          <p:spPr>
            <a:xfrm>
              <a:off x="4940850" y="2402850"/>
              <a:ext cx="99050" cy="127350"/>
            </a:xfrm>
            <a:custGeom>
              <a:avLst/>
              <a:gdLst/>
              <a:ahLst/>
              <a:cxnLst/>
              <a:rect l="l" t="t" r="r" b="b"/>
              <a:pathLst>
                <a:path w="3962" h="5094" extrusionOk="0">
                  <a:moveTo>
                    <a:pt x="3961" y="937"/>
                  </a:moveTo>
                  <a:cubicBezTo>
                    <a:pt x="3943" y="1311"/>
                    <a:pt x="3943" y="1704"/>
                    <a:pt x="3908" y="2025"/>
                  </a:cubicBezTo>
                  <a:cubicBezTo>
                    <a:pt x="3881" y="2248"/>
                    <a:pt x="3881" y="2320"/>
                    <a:pt x="3738" y="2480"/>
                  </a:cubicBezTo>
                  <a:cubicBezTo>
                    <a:pt x="3515" y="2721"/>
                    <a:pt x="3533" y="2935"/>
                    <a:pt x="3506" y="3247"/>
                  </a:cubicBezTo>
                  <a:cubicBezTo>
                    <a:pt x="3479" y="3613"/>
                    <a:pt x="3185" y="3988"/>
                    <a:pt x="2971" y="4282"/>
                  </a:cubicBezTo>
                  <a:cubicBezTo>
                    <a:pt x="2810" y="4523"/>
                    <a:pt x="2668" y="4817"/>
                    <a:pt x="2373" y="4898"/>
                  </a:cubicBezTo>
                  <a:cubicBezTo>
                    <a:pt x="1642" y="5094"/>
                    <a:pt x="1053" y="4639"/>
                    <a:pt x="527" y="4220"/>
                  </a:cubicBezTo>
                  <a:cubicBezTo>
                    <a:pt x="0" y="3818"/>
                    <a:pt x="455" y="2792"/>
                    <a:pt x="437" y="2239"/>
                  </a:cubicBezTo>
                  <a:cubicBezTo>
                    <a:pt x="411" y="1240"/>
                    <a:pt x="1071" y="80"/>
                    <a:pt x="2186" y="18"/>
                  </a:cubicBezTo>
                  <a:cubicBezTo>
                    <a:pt x="2685" y="0"/>
                    <a:pt x="3435" y="152"/>
                    <a:pt x="3827" y="482"/>
                  </a:cubicBezTo>
                  <a:cubicBezTo>
                    <a:pt x="3961" y="589"/>
                    <a:pt x="3961" y="937"/>
                    <a:pt x="3961" y="937"/>
                  </a:cubicBezTo>
                  <a:close/>
                </a:path>
              </a:pathLst>
            </a:custGeom>
            <a:solidFill>
              <a:srgbClr val="FED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838;p64">
              <a:extLst>
                <a:ext uri="{FF2B5EF4-FFF2-40B4-BE49-F238E27FC236}">
                  <a16:creationId xmlns:a16="http://schemas.microsoft.com/office/drawing/2014/main" id="{5C9A6311-8A23-9254-434A-BAA980CA4636}"/>
                </a:ext>
              </a:extLst>
            </p:cNvPr>
            <p:cNvSpPr/>
            <p:nvPr/>
          </p:nvSpPr>
          <p:spPr>
            <a:xfrm>
              <a:off x="4913850" y="2459475"/>
              <a:ext cx="85450" cy="91250"/>
            </a:xfrm>
            <a:custGeom>
              <a:avLst/>
              <a:gdLst/>
              <a:ahLst/>
              <a:cxnLst/>
              <a:rect l="l" t="t" r="r" b="b"/>
              <a:pathLst>
                <a:path w="3418" h="3650" extrusionOk="0">
                  <a:moveTo>
                    <a:pt x="3061" y="1303"/>
                  </a:moveTo>
                  <a:cubicBezTo>
                    <a:pt x="3061" y="1303"/>
                    <a:pt x="3417" y="2356"/>
                    <a:pt x="2650" y="3489"/>
                  </a:cubicBezTo>
                  <a:cubicBezTo>
                    <a:pt x="2579" y="3650"/>
                    <a:pt x="1" y="3382"/>
                    <a:pt x="72" y="2793"/>
                  </a:cubicBezTo>
                  <a:cubicBezTo>
                    <a:pt x="215" y="2436"/>
                    <a:pt x="1062" y="2017"/>
                    <a:pt x="821" y="572"/>
                  </a:cubicBezTo>
                  <a:cubicBezTo>
                    <a:pt x="741" y="117"/>
                    <a:pt x="2891" y="1"/>
                    <a:pt x="3061" y="1303"/>
                  </a:cubicBezTo>
                  <a:close/>
                </a:path>
              </a:pathLst>
            </a:custGeom>
            <a:solidFill>
              <a:srgbClr val="FED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839;p64">
              <a:extLst>
                <a:ext uri="{FF2B5EF4-FFF2-40B4-BE49-F238E27FC236}">
                  <a16:creationId xmlns:a16="http://schemas.microsoft.com/office/drawing/2014/main" id="{7B5808FD-1C9C-7BE5-19F2-27EFC136D007}"/>
                </a:ext>
              </a:extLst>
            </p:cNvPr>
            <p:cNvSpPr/>
            <p:nvPr/>
          </p:nvSpPr>
          <p:spPr>
            <a:xfrm>
              <a:off x="4920775" y="2369150"/>
              <a:ext cx="120000" cy="142775"/>
            </a:xfrm>
            <a:custGeom>
              <a:avLst/>
              <a:gdLst/>
              <a:ahLst/>
              <a:cxnLst/>
              <a:rect l="l" t="t" r="r" b="b"/>
              <a:pathLst>
                <a:path w="4800" h="5711" extrusionOk="0">
                  <a:moveTo>
                    <a:pt x="3890" y="822"/>
                  </a:moveTo>
                  <a:cubicBezTo>
                    <a:pt x="3408" y="804"/>
                    <a:pt x="4800" y="1482"/>
                    <a:pt x="4693" y="2508"/>
                  </a:cubicBezTo>
                  <a:cubicBezTo>
                    <a:pt x="4684" y="2570"/>
                    <a:pt x="4273" y="2276"/>
                    <a:pt x="4443" y="2624"/>
                  </a:cubicBezTo>
                  <a:cubicBezTo>
                    <a:pt x="4389" y="2758"/>
                    <a:pt x="4416" y="3320"/>
                    <a:pt x="4095" y="3418"/>
                  </a:cubicBezTo>
                  <a:cubicBezTo>
                    <a:pt x="3667" y="3543"/>
                    <a:pt x="3640" y="4015"/>
                    <a:pt x="3506" y="4221"/>
                  </a:cubicBezTo>
                  <a:lnTo>
                    <a:pt x="3221" y="4176"/>
                  </a:lnTo>
                  <a:cubicBezTo>
                    <a:pt x="3078" y="3498"/>
                    <a:pt x="2686" y="4354"/>
                    <a:pt x="2222" y="5032"/>
                  </a:cubicBezTo>
                  <a:cubicBezTo>
                    <a:pt x="1089" y="5710"/>
                    <a:pt x="455" y="4934"/>
                    <a:pt x="446" y="4818"/>
                  </a:cubicBezTo>
                  <a:cubicBezTo>
                    <a:pt x="357" y="3596"/>
                    <a:pt x="0" y="3552"/>
                    <a:pt x="9" y="2838"/>
                  </a:cubicBezTo>
                  <a:cubicBezTo>
                    <a:pt x="232" y="1027"/>
                    <a:pt x="1535" y="1"/>
                    <a:pt x="3890" y="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840;p64">
              <a:extLst>
                <a:ext uri="{FF2B5EF4-FFF2-40B4-BE49-F238E27FC236}">
                  <a16:creationId xmlns:a16="http://schemas.microsoft.com/office/drawing/2014/main" id="{BD1417E0-5E88-F753-59AB-A170B18A2948}"/>
                </a:ext>
              </a:extLst>
            </p:cNvPr>
            <p:cNvSpPr/>
            <p:nvPr/>
          </p:nvSpPr>
          <p:spPr>
            <a:xfrm>
              <a:off x="4985675" y="2458825"/>
              <a:ext cx="14750" cy="37925"/>
            </a:xfrm>
            <a:custGeom>
              <a:avLst/>
              <a:gdLst/>
              <a:ahLst/>
              <a:cxnLst/>
              <a:rect l="l" t="t" r="r" b="b"/>
              <a:pathLst>
                <a:path w="590" h="1517" extrusionOk="0">
                  <a:moveTo>
                    <a:pt x="9" y="821"/>
                  </a:moveTo>
                  <a:cubicBezTo>
                    <a:pt x="27" y="1187"/>
                    <a:pt x="0" y="1517"/>
                    <a:pt x="161" y="1517"/>
                  </a:cubicBezTo>
                  <a:cubicBezTo>
                    <a:pt x="321" y="1508"/>
                    <a:pt x="589" y="1249"/>
                    <a:pt x="571" y="874"/>
                  </a:cubicBezTo>
                  <a:cubicBezTo>
                    <a:pt x="553" y="500"/>
                    <a:pt x="589" y="161"/>
                    <a:pt x="437" y="107"/>
                  </a:cubicBezTo>
                  <a:cubicBezTo>
                    <a:pt x="143" y="0"/>
                    <a:pt x="0" y="446"/>
                    <a:pt x="9" y="821"/>
                  </a:cubicBezTo>
                  <a:close/>
                </a:path>
              </a:pathLst>
            </a:custGeom>
            <a:solidFill>
              <a:srgbClr val="FED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841;p64">
              <a:extLst>
                <a:ext uri="{FF2B5EF4-FFF2-40B4-BE49-F238E27FC236}">
                  <a16:creationId xmlns:a16="http://schemas.microsoft.com/office/drawing/2014/main" id="{8DF3F16B-E555-C240-0EDF-FA41B58B8CC0}"/>
                </a:ext>
              </a:extLst>
            </p:cNvPr>
            <p:cNvSpPr/>
            <p:nvPr/>
          </p:nvSpPr>
          <p:spPr>
            <a:xfrm>
              <a:off x="4958250" y="2395475"/>
              <a:ext cx="107500" cy="61150"/>
            </a:xfrm>
            <a:custGeom>
              <a:avLst/>
              <a:gdLst/>
              <a:ahLst/>
              <a:cxnLst/>
              <a:rect l="l" t="t" r="r" b="b"/>
              <a:pathLst>
                <a:path w="4300" h="2446" extrusionOk="0">
                  <a:moveTo>
                    <a:pt x="1927" y="126"/>
                  </a:moveTo>
                  <a:cubicBezTo>
                    <a:pt x="3042" y="1"/>
                    <a:pt x="4050" y="393"/>
                    <a:pt x="4175" y="1000"/>
                  </a:cubicBezTo>
                  <a:cubicBezTo>
                    <a:pt x="4300" y="1606"/>
                    <a:pt x="3497" y="2195"/>
                    <a:pt x="2373" y="2320"/>
                  </a:cubicBezTo>
                  <a:cubicBezTo>
                    <a:pt x="1258" y="2445"/>
                    <a:pt x="250" y="2052"/>
                    <a:pt x="125" y="1446"/>
                  </a:cubicBezTo>
                  <a:cubicBezTo>
                    <a:pt x="0" y="839"/>
                    <a:pt x="803" y="250"/>
                    <a:pt x="1927" y="12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842;p64">
              <a:extLst>
                <a:ext uri="{FF2B5EF4-FFF2-40B4-BE49-F238E27FC236}">
                  <a16:creationId xmlns:a16="http://schemas.microsoft.com/office/drawing/2014/main" id="{CC479756-161A-8169-182F-17E5A496D284}"/>
                </a:ext>
              </a:extLst>
            </p:cNvPr>
            <p:cNvSpPr/>
            <p:nvPr/>
          </p:nvSpPr>
          <p:spPr>
            <a:xfrm>
              <a:off x="4918325" y="2403500"/>
              <a:ext cx="128025" cy="72950"/>
            </a:xfrm>
            <a:custGeom>
              <a:avLst/>
              <a:gdLst/>
              <a:ahLst/>
              <a:cxnLst/>
              <a:rect l="l" t="t" r="r" b="b"/>
              <a:pathLst>
                <a:path w="5121" h="2918" extrusionOk="0">
                  <a:moveTo>
                    <a:pt x="4916" y="1"/>
                  </a:moveTo>
                  <a:cubicBezTo>
                    <a:pt x="3961" y="982"/>
                    <a:pt x="1204" y="2008"/>
                    <a:pt x="0" y="1428"/>
                  </a:cubicBezTo>
                  <a:cubicBezTo>
                    <a:pt x="63" y="1687"/>
                    <a:pt x="161" y="1901"/>
                    <a:pt x="241" y="2142"/>
                  </a:cubicBezTo>
                  <a:cubicBezTo>
                    <a:pt x="660" y="2918"/>
                    <a:pt x="3328" y="2641"/>
                    <a:pt x="4693" y="1259"/>
                  </a:cubicBezTo>
                  <a:cubicBezTo>
                    <a:pt x="5121" y="830"/>
                    <a:pt x="5014" y="260"/>
                    <a:pt x="4916"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843;p64">
              <a:extLst>
                <a:ext uri="{FF2B5EF4-FFF2-40B4-BE49-F238E27FC236}">
                  <a16:creationId xmlns:a16="http://schemas.microsoft.com/office/drawing/2014/main" id="{E60B6C3F-6013-38AC-B143-A41F4A434660}"/>
                </a:ext>
              </a:extLst>
            </p:cNvPr>
            <p:cNvSpPr/>
            <p:nvPr/>
          </p:nvSpPr>
          <p:spPr>
            <a:xfrm>
              <a:off x="4887750" y="2347075"/>
              <a:ext cx="165300" cy="114900"/>
            </a:xfrm>
            <a:custGeom>
              <a:avLst/>
              <a:gdLst/>
              <a:ahLst/>
              <a:cxnLst/>
              <a:rect l="l" t="t" r="r" b="b"/>
              <a:pathLst>
                <a:path w="6612" h="4596" extrusionOk="0">
                  <a:moveTo>
                    <a:pt x="3016" y="768"/>
                  </a:moveTo>
                  <a:cubicBezTo>
                    <a:pt x="4774" y="242"/>
                    <a:pt x="6335" y="1"/>
                    <a:pt x="6522" y="911"/>
                  </a:cubicBezTo>
                  <a:cubicBezTo>
                    <a:pt x="6611" y="1312"/>
                    <a:pt x="6442" y="2320"/>
                    <a:pt x="6049" y="2740"/>
                  </a:cubicBezTo>
                  <a:cubicBezTo>
                    <a:pt x="5541" y="3284"/>
                    <a:pt x="4711" y="3783"/>
                    <a:pt x="3730" y="4078"/>
                  </a:cubicBezTo>
                  <a:cubicBezTo>
                    <a:pt x="1973" y="4595"/>
                    <a:pt x="393" y="4283"/>
                    <a:pt x="197" y="3373"/>
                  </a:cubicBezTo>
                  <a:cubicBezTo>
                    <a:pt x="1" y="2454"/>
                    <a:pt x="1268" y="1294"/>
                    <a:pt x="3016" y="768"/>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844;p64">
              <a:extLst>
                <a:ext uri="{FF2B5EF4-FFF2-40B4-BE49-F238E27FC236}">
                  <a16:creationId xmlns:a16="http://schemas.microsoft.com/office/drawing/2014/main" id="{ED6B6BBD-02F5-697F-9881-604C4FEC96E0}"/>
                </a:ext>
              </a:extLst>
            </p:cNvPr>
            <p:cNvSpPr/>
            <p:nvPr/>
          </p:nvSpPr>
          <p:spPr>
            <a:xfrm>
              <a:off x="4886650" y="2340175"/>
              <a:ext cx="168625" cy="115100"/>
            </a:xfrm>
            <a:custGeom>
              <a:avLst/>
              <a:gdLst/>
              <a:ahLst/>
              <a:cxnLst/>
              <a:rect l="l" t="t" r="r" b="b"/>
              <a:pathLst>
                <a:path w="6745" h="4604" extrusionOk="0">
                  <a:moveTo>
                    <a:pt x="3025" y="687"/>
                  </a:moveTo>
                  <a:cubicBezTo>
                    <a:pt x="4773" y="0"/>
                    <a:pt x="6361" y="179"/>
                    <a:pt x="6557" y="1071"/>
                  </a:cubicBezTo>
                  <a:cubicBezTo>
                    <a:pt x="6745" y="1963"/>
                    <a:pt x="5487" y="3247"/>
                    <a:pt x="3729" y="3925"/>
                  </a:cubicBezTo>
                  <a:cubicBezTo>
                    <a:pt x="1972" y="4603"/>
                    <a:pt x="393" y="4434"/>
                    <a:pt x="197" y="3533"/>
                  </a:cubicBezTo>
                  <a:cubicBezTo>
                    <a:pt x="0" y="2641"/>
                    <a:pt x="1267" y="1365"/>
                    <a:pt x="3025" y="68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845;p64">
              <a:extLst>
                <a:ext uri="{FF2B5EF4-FFF2-40B4-BE49-F238E27FC236}">
                  <a16:creationId xmlns:a16="http://schemas.microsoft.com/office/drawing/2014/main" id="{B5B6100A-8A73-6EA5-49D4-2E1F90D5F378}"/>
                </a:ext>
              </a:extLst>
            </p:cNvPr>
            <p:cNvSpPr/>
            <p:nvPr/>
          </p:nvSpPr>
          <p:spPr>
            <a:xfrm>
              <a:off x="4911850" y="2514125"/>
              <a:ext cx="79425" cy="39950"/>
            </a:xfrm>
            <a:custGeom>
              <a:avLst/>
              <a:gdLst/>
              <a:ahLst/>
              <a:cxnLst/>
              <a:rect l="l" t="t" r="r" b="b"/>
              <a:pathLst>
                <a:path w="3177" h="1598" extrusionOk="0">
                  <a:moveTo>
                    <a:pt x="438" y="1"/>
                  </a:moveTo>
                  <a:cubicBezTo>
                    <a:pt x="598" y="473"/>
                    <a:pt x="2373" y="1071"/>
                    <a:pt x="3176" y="1223"/>
                  </a:cubicBezTo>
                  <a:cubicBezTo>
                    <a:pt x="2133" y="1597"/>
                    <a:pt x="0" y="1223"/>
                    <a:pt x="90" y="465"/>
                  </a:cubicBezTo>
                  <a:cubicBezTo>
                    <a:pt x="188" y="322"/>
                    <a:pt x="339" y="134"/>
                    <a:pt x="4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846;p64">
              <a:extLst>
                <a:ext uri="{FF2B5EF4-FFF2-40B4-BE49-F238E27FC236}">
                  <a16:creationId xmlns:a16="http://schemas.microsoft.com/office/drawing/2014/main" id="{7773091F-1CA9-8014-80EF-B6CE155E5E5D}"/>
                </a:ext>
              </a:extLst>
            </p:cNvPr>
            <p:cNvSpPr/>
            <p:nvPr/>
          </p:nvSpPr>
          <p:spPr>
            <a:xfrm>
              <a:off x="4904700" y="2516800"/>
              <a:ext cx="89025" cy="43075"/>
            </a:xfrm>
            <a:custGeom>
              <a:avLst/>
              <a:gdLst/>
              <a:ahLst/>
              <a:cxnLst/>
              <a:rect l="l" t="t" r="r" b="b"/>
              <a:pathLst>
                <a:path w="3561" h="1723" extrusionOk="0">
                  <a:moveTo>
                    <a:pt x="420" y="1"/>
                  </a:moveTo>
                  <a:cubicBezTo>
                    <a:pt x="777" y="581"/>
                    <a:pt x="2320" y="1116"/>
                    <a:pt x="3560" y="1160"/>
                  </a:cubicBezTo>
                  <a:cubicBezTo>
                    <a:pt x="2374" y="1722"/>
                    <a:pt x="1" y="1267"/>
                    <a:pt x="90" y="509"/>
                  </a:cubicBezTo>
                  <a:cubicBezTo>
                    <a:pt x="179" y="375"/>
                    <a:pt x="322" y="143"/>
                    <a:pt x="420" y="1"/>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847;p64">
              <a:extLst>
                <a:ext uri="{FF2B5EF4-FFF2-40B4-BE49-F238E27FC236}">
                  <a16:creationId xmlns:a16="http://schemas.microsoft.com/office/drawing/2014/main" id="{DD8196AC-034C-D614-38AD-87E25053A90A}"/>
                </a:ext>
              </a:extLst>
            </p:cNvPr>
            <p:cNvSpPr/>
            <p:nvPr/>
          </p:nvSpPr>
          <p:spPr>
            <a:xfrm>
              <a:off x="5115475" y="2542900"/>
              <a:ext cx="161725" cy="181800"/>
            </a:xfrm>
            <a:custGeom>
              <a:avLst/>
              <a:gdLst/>
              <a:ahLst/>
              <a:cxnLst/>
              <a:rect l="l" t="t" r="r" b="b"/>
              <a:pathLst>
                <a:path w="6469" h="7272" extrusionOk="0">
                  <a:moveTo>
                    <a:pt x="3114" y="63"/>
                  </a:moveTo>
                  <a:lnTo>
                    <a:pt x="6316" y="1829"/>
                  </a:lnTo>
                  <a:cubicBezTo>
                    <a:pt x="6423" y="1892"/>
                    <a:pt x="6468" y="2026"/>
                    <a:pt x="6406" y="2124"/>
                  </a:cubicBezTo>
                  <a:lnTo>
                    <a:pt x="3649" y="7128"/>
                  </a:lnTo>
                  <a:cubicBezTo>
                    <a:pt x="3596" y="7235"/>
                    <a:pt x="3462" y="7271"/>
                    <a:pt x="3355" y="7209"/>
                  </a:cubicBezTo>
                  <a:lnTo>
                    <a:pt x="152" y="5442"/>
                  </a:lnTo>
                  <a:cubicBezTo>
                    <a:pt x="45" y="5389"/>
                    <a:pt x="0" y="5255"/>
                    <a:pt x="63" y="5148"/>
                  </a:cubicBezTo>
                  <a:lnTo>
                    <a:pt x="2819" y="152"/>
                  </a:lnTo>
                  <a:cubicBezTo>
                    <a:pt x="2873" y="45"/>
                    <a:pt x="3007" y="0"/>
                    <a:pt x="3114" y="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848;p64">
              <a:extLst>
                <a:ext uri="{FF2B5EF4-FFF2-40B4-BE49-F238E27FC236}">
                  <a16:creationId xmlns:a16="http://schemas.microsoft.com/office/drawing/2014/main" id="{779A470C-DD04-BE33-CA42-D3BFF64E20AB}"/>
                </a:ext>
              </a:extLst>
            </p:cNvPr>
            <p:cNvSpPr/>
            <p:nvPr/>
          </p:nvSpPr>
          <p:spPr>
            <a:xfrm>
              <a:off x="5119700" y="2601325"/>
              <a:ext cx="41525" cy="38625"/>
            </a:xfrm>
            <a:custGeom>
              <a:avLst/>
              <a:gdLst/>
              <a:ahLst/>
              <a:cxnLst/>
              <a:rect l="l" t="t" r="r" b="b"/>
              <a:pathLst>
                <a:path w="1661" h="1545" extrusionOk="0">
                  <a:moveTo>
                    <a:pt x="429" y="590"/>
                  </a:moveTo>
                  <a:cubicBezTo>
                    <a:pt x="590" y="482"/>
                    <a:pt x="831" y="268"/>
                    <a:pt x="1009" y="197"/>
                  </a:cubicBezTo>
                  <a:cubicBezTo>
                    <a:pt x="1232" y="99"/>
                    <a:pt x="1375" y="99"/>
                    <a:pt x="1598" y="1"/>
                  </a:cubicBezTo>
                  <a:cubicBezTo>
                    <a:pt x="1660" y="188"/>
                    <a:pt x="1526" y="429"/>
                    <a:pt x="1098" y="563"/>
                  </a:cubicBezTo>
                  <a:cubicBezTo>
                    <a:pt x="884" y="759"/>
                    <a:pt x="759" y="1544"/>
                    <a:pt x="313" y="1223"/>
                  </a:cubicBezTo>
                  <a:cubicBezTo>
                    <a:pt x="90" y="1000"/>
                    <a:pt x="1" y="875"/>
                    <a:pt x="429" y="590"/>
                  </a:cubicBezTo>
                  <a:close/>
                </a:path>
              </a:pathLst>
            </a:custGeom>
            <a:solidFill>
              <a:srgbClr val="FED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849;p64">
              <a:extLst>
                <a:ext uri="{FF2B5EF4-FFF2-40B4-BE49-F238E27FC236}">
                  <a16:creationId xmlns:a16="http://schemas.microsoft.com/office/drawing/2014/main" id="{F67558D5-CA16-C6AF-569B-823A014CF122}"/>
                </a:ext>
              </a:extLst>
            </p:cNvPr>
            <p:cNvSpPr/>
            <p:nvPr/>
          </p:nvSpPr>
          <p:spPr>
            <a:xfrm>
              <a:off x="5134200" y="2557850"/>
              <a:ext cx="128725" cy="144525"/>
            </a:xfrm>
            <a:custGeom>
              <a:avLst/>
              <a:gdLst/>
              <a:ahLst/>
              <a:cxnLst/>
              <a:rect l="l" t="t" r="r" b="b"/>
              <a:pathLst>
                <a:path w="5149" h="5781" extrusionOk="0">
                  <a:moveTo>
                    <a:pt x="2329" y="0"/>
                  </a:moveTo>
                  <a:lnTo>
                    <a:pt x="5148" y="1561"/>
                  </a:lnTo>
                  <a:lnTo>
                    <a:pt x="2820" y="5781"/>
                  </a:lnTo>
                  <a:lnTo>
                    <a:pt x="1" y="422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850;p64">
              <a:extLst>
                <a:ext uri="{FF2B5EF4-FFF2-40B4-BE49-F238E27FC236}">
                  <a16:creationId xmlns:a16="http://schemas.microsoft.com/office/drawing/2014/main" id="{E64A065C-DB50-A237-799C-58466DD42EAB}"/>
                </a:ext>
              </a:extLst>
            </p:cNvPr>
            <p:cNvSpPr/>
            <p:nvPr/>
          </p:nvSpPr>
          <p:spPr>
            <a:xfrm>
              <a:off x="5080000" y="3230700"/>
              <a:ext cx="12075" cy="12975"/>
            </a:xfrm>
            <a:custGeom>
              <a:avLst/>
              <a:gdLst/>
              <a:ahLst/>
              <a:cxnLst/>
              <a:rect l="l" t="t" r="r" b="b"/>
              <a:pathLst>
                <a:path w="483" h="519" extrusionOk="0">
                  <a:moveTo>
                    <a:pt x="429" y="447"/>
                  </a:moveTo>
                  <a:cubicBezTo>
                    <a:pt x="483" y="375"/>
                    <a:pt x="447" y="242"/>
                    <a:pt x="340" y="135"/>
                  </a:cubicBezTo>
                  <a:cubicBezTo>
                    <a:pt x="242" y="36"/>
                    <a:pt x="108" y="1"/>
                    <a:pt x="54" y="72"/>
                  </a:cubicBezTo>
                  <a:cubicBezTo>
                    <a:pt x="1" y="144"/>
                    <a:pt x="37" y="277"/>
                    <a:pt x="135" y="384"/>
                  </a:cubicBezTo>
                  <a:cubicBezTo>
                    <a:pt x="242" y="491"/>
                    <a:pt x="367" y="518"/>
                    <a:pt x="429" y="447"/>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851;p64">
              <a:extLst>
                <a:ext uri="{FF2B5EF4-FFF2-40B4-BE49-F238E27FC236}">
                  <a16:creationId xmlns:a16="http://schemas.microsoft.com/office/drawing/2014/main" id="{B22FC473-B1C1-E14A-3057-FFF418EA767D}"/>
                </a:ext>
              </a:extLst>
            </p:cNvPr>
            <p:cNvSpPr/>
            <p:nvPr/>
          </p:nvSpPr>
          <p:spPr>
            <a:xfrm>
              <a:off x="4960475" y="3174275"/>
              <a:ext cx="12050" cy="12750"/>
            </a:xfrm>
            <a:custGeom>
              <a:avLst/>
              <a:gdLst/>
              <a:ahLst/>
              <a:cxnLst/>
              <a:rect l="l" t="t" r="r" b="b"/>
              <a:pathLst>
                <a:path w="482" h="510" extrusionOk="0">
                  <a:moveTo>
                    <a:pt x="428" y="438"/>
                  </a:moveTo>
                  <a:cubicBezTo>
                    <a:pt x="482" y="375"/>
                    <a:pt x="446" y="233"/>
                    <a:pt x="348" y="126"/>
                  </a:cubicBezTo>
                  <a:cubicBezTo>
                    <a:pt x="241" y="28"/>
                    <a:pt x="116" y="1"/>
                    <a:pt x="63" y="63"/>
                  </a:cubicBezTo>
                  <a:cubicBezTo>
                    <a:pt x="0" y="135"/>
                    <a:pt x="36" y="277"/>
                    <a:pt x="143" y="375"/>
                  </a:cubicBezTo>
                  <a:cubicBezTo>
                    <a:pt x="241" y="483"/>
                    <a:pt x="375" y="509"/>
                    <a:pt x="428" y="438"/>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852;p64">
              <a:extLst>
                <a:ext uri="{FF2B5EF4-FFF2-40B4-BE49-F238E27FC236}">
                  <a16:creationId xmlns:a16="http://schemas.microsoft.com/office/drawing/2014/main" id="{432E465B-EEE1-12E3-D7F7-0FE943ACA3E1}"/>
                </a:ext>
              </a:extLst>
            </p:cNvPr>
            <p:cNvSpPr/>
            <p:nvPr/>
          </p:nvSpPr>
          <p:spPr>
            <a:xfrm>
              <a:off x="5039875" y="2799150"/>
              <a:ext cx="10275" cy="13850"/>
            </a:xfrm>
            <a:custGeom>
              <a:avLst/>
              <a:gdLst/>
              <a:ahLst/>
              <a:cxnLst/>
              <a:rect l="l" t="t" r="r" b="b"/>
              <a:pathLst>
                <a:path w="411" h="554" extrusionOk="0">
                  <a:moveTo>
                    <a:pt x="71" y="509"/>
                  </a:moveTo>
                  <a:cubicBezTo>
                    <a:pt x="0" y="456"/>
                    <a:pt x="0" y="313"/>
                    <a:pt x="71" y="188"/>
                  </a:cubicBezTo>
                  <a:cubicBezTo>
                    <a:pt x="152" y="54"/>
                    <a:pt x="268" y="1"/>
                    <a:pt x="339" y="54"/>
                  </a:cubicBezTo>
                  <a:cubicBezTo>
                    <a:pt x="410" y="99"/>
                    <a:pt x="410" y="250"/>
                    <a:pt x="339" y="375"/>
                  </a:cubicBezTo>
                  <a:cubicBezTo>
                    <a:pt x="259" y="500"/>
                    <a:pt x="143" y="554"/>
                    <a:pt x="71" y="509"/>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81269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0EBD9-9B4B-BCF5-E8D8-7F97EB8BFE9D}"/>
              </a:ext>
            </a:extLst>
          </p:cNvPr>
          <p:cNvSpPr>
            <a:spLocks noGrp="1"/>
          </p:cNvSpPr>
          <p:nvPr>
            <p:ph type="ctrTitle"/>
          </p:nvPr>
        </p:nvSpPr>
        <p:spPr/>
        <p:txBody>
          <a:bodyPr/>
          <a:lstStyle/>
          <a:p>
            <a:r>
              <a:rPr lang="en-US" dirty="0"/>
              <a:t>Installation Steps</a:t>
            </a:r>
          </a:p>
        </p:txBody>
      </p:sp>
      <p:sp>
        <p:nvSpPr>
          <p:cNvPr id="3" name="TextBox 2">
            <a:extLst>
              <a:ext uri="{FF2B5EF4-FFF2-40B4-BE49-F238E27FC236}">
                <a16:creationId xmlns:a16="http://schemas.microsoft.com/office/drawing/2014/main" id="{405FCECC-F005-AD88-AB87-03844A3F4431}"/>
              </a:ext>
            </a:extLst>
          </p:cNvPr>
          <p:cNvSpPr txBox="1"/>
          <p:nvPr/>
        </p:nvSpPr>
        <p:spPr>
          <a:xfrm>
            <a:off x="779228" y="1391478"/>
            <a:ext cx="2870421" cy="307777"/>
          </a:xfrm>
          <a:prstGeom prst="rect">
            <a:avLst/>
          </a:prstGeom>
          <a:noFill/>
        </p:spPr>
        <p:txBody>
          <a:bodyPr wrap="square" rtlCol="0">
            <a:spAutoFit/>
          </a:bodyPr>
          <a:lstStyle/>
          <a:p>
            <a:r>
              <a:rPr lang="en-US" b="0" i="0" dirty="0">
                <a:solidFill>
                  <a:srgbClr val="1F2328"/>
                </a:solidFill>
                <a:effectLst/>
                <a:latin typeface="-apple-system"/>
              </a:rPr>
              <a:t>In the project directory, you can run:</a:t>
            </a:r>
          </a:p>
        </p:txBody>
      </p:sp>
      <p:graphicFrame>
        <p:nvGraphicFramePr>
          <p:cNvPr id="7" name="Table 7">
            <a:extLst>
              <a:ext uri="{FF2B5EF4-FFF2-40B4-BE49-F238E27FC236}">
                <a16:creationId xmlns:a16="http://schemas.microsoft.com/office/drawing/2014/main" id="{896F5386-CBA4-AEA0-7A5C-2906AE7882CE}"/>
              </a:ext>
            </a:extLst>
          </p:cNvPr>
          <p:cNvGraphicFramePr>
            <a:graphicFrameLocks noGrp="1"/>
          </p:cNvGraphicFramePr>
          <p:nvPr>
            <p:extLst>
              <p:ext uri="{D42A27DB-BD31-4B8C-83A1-F6EECF244321}">
                <p14:modId xmlns:p14="http://schemas.microsoft.com/office/powerpoint/2010/main" val="1944081294"/>
              </p:ext>
            </p:extLst>
          </p:nvPr>
        </p:nvGraphicFramePr>
        <p:xfrm>
          <a:off x="2032883" y="1985883"/>
          <a:ext cx="1338470" cy="370840"/>
        </p:xfrm>
        <a:graphic>
          <a:graphicData uri="http://schemas.openxmlformats.org/drawingml/2006/table">
            <a:tbl>
              <a:tblPr firstRow="1" bandRow="1">
                <a:tableStyleId>{35758FB7-9AC5-4552-8A53-C91805E547FA}</a:tableStyleId>
              </a:tblPr>
              <a:tblGrid>
                <a:gridCol w="1338470">
                  <a:extLst>
                    <a:ext uri="{9D8B030D-6E8A-4147-A177-3AD203B41FA5}">
                      <a16:colId xmlns:a16="http://schemas.microsoft.com/office/drawing/2014/main" val="863397437"/>
                    </a:ext>
                  </a:extLst>
                </a:gridCol>
              </a:tblGrid>
              <a:tr h="370840">
                <a:tc>
                  <a:txBody>
                    <a:bodyPr/>
                    <a:lstStyle/>
                    <a:p>
                      <a:r>
                        <a:rPr lang="en-US" dirty="0" err="1">
                          <a:solidFill>
                            <a:schemeClr val="bg1"/>
                          </a:solidFill>
                        </a:rPr>
                        <a:t>npm</a:t>
                      </a:r>
                      <a:r>
                        <a:rPr lang="en-US" dirty="0">
                          <a:solidFill>
                            <a:schemeClr val="bg1"/>
                          </a:solidFill>
                        </a:rPr>
                        <a:t> start</a:t>
                      </a:r>
                    </a:p>
                  </a:txBody>
                  <a:tcPr/>
                </a:tc>
                <a:extLst>
                  <a:ext uri="{0D108BD9-81ED-4DB2-BD59-A6C34878D82A}">
                    <a16:rowId xmlns:a16="http://schemas.microsoft.com/office/drawing/2014/main" val="1083609309"/>
                  </a:ext>
                </a:extLst>
              </a:tr>
            </a:tbl>
          </a:graphicData>
        </a:graphic>
      </p:graphicFrame>
      <p:pic>
        <p:nvPicPr>
          <p:cNvPr id="9" name="Graphic 8" descr="Back with solid fill">
            <a:extLst>
              <a:ext uri="{FF2B5EF4-FFF2-40B4-BE49-F238E27FC236}">
                <a16:creationId xmlns:a16="http://schemas.microsoft.com/office/drawing/2014/main" id="{BE2DC323-7C85-509C-94EA-69DB59B8696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29298" y="1933712"/>
            <a:ext cx="590449" cy="590449"/>
          </a:xfrm>
          <a:prstGeom prst="rect">
            <a:avLst/>
          </a:prstGeom>
        </p:spPr>
      </p:pic>
      <p:graphicFrame>
        <p:nvGraphicFramePr>
          <p:cNvPr id="10" name="Table 10">
            <a:extLst>
              <a:ext uri="{FF2B5EF4-FFF2-40B4-BE49-F238E27FC236}">
                <a16:creationId xmlns:a16="http://schemas.microsoft.com/office/drawing/2014/main" id="{9A3298CB-4771-A767-B4D1-1DA5E2DC3CBF}"/>
              </a:ext>
            </a:extLst>
          </p:cNvPr>
          <p:cNvGraphicFramePr>
            <a:graphicFrameLocks noGrp="1"/>
          </p:cNvGraphicFramePr>
          <p:nvPr>
            <p:extLst>
              <p:ext uri="{D42A27DB-BD31-4B8C-83A1-F6EECF244321}">
                <p14:modId xmlns:p14="http://schemas.microsoft.com/office/powerpoint/2010/main" val="2910069318"/>
              </p:ext>
            </p:extLst>
          </p:nvPr>
        </p:nvGraphicFramePr>
        <p:xfrm>
          <a:off x="1125647" y="2758618"/>
          <a:ext cx="6096000" cy="944880"/>
        </p:xfrm>
        <a:graphic>
          <a:graphicData uri="http://schemas.openxmlformats.org/drawingml/2006/table">
            <a:tbl>
              <a:tblPr firstRow="1" bandRow="1">
                <a:tableStyleId>{FABFCF23-3B69-468F-B69F-88F6DE6A72F2}</a:tableStyleId>
              </a:tblPr>
              <a:tblGrid>
                <a:gridCol w="6096000">
                  <a:extLst>
                    <a:ext uri="{9D8B030D-6E8A-4147-A177-3AD203B41FA5}">
                      <a16:colId xmlns:a16="http://schemas.microsoft.com/office/drawing/2014/main" val="968808716"/>
                    </a:ext>
                  </a:extLst>
                </a:gridCol>
              </a:tblGrid>
              <a:tr h="370840">
                <a:tc>
                  <a:txBody>
                    <a:bodyPr/>
                    <a:lstStyle/>
                    <a:p>
                      <a:pPr marL="285750" indent="-285750">
                        <a:buFont typeface="Wingdings" pitchFamily="2" charset="2"/>
                        <a:buChar char="v"/>
                      </a:pPr>
                      <a:r>
                        <a:rPr lang="en-US" dirty="0">
                          <a:solidFill>
                            <a:schemeClr val="bg1"/>
                          </a:solidFill>
                          <a:effectLst/>
                        </a:rPr>
                        <a:t>Runs the app in the development mode.</a:t>
                      </a:r>
                      <a:br>
                        <a:rPr lang="en-US" dirty="0">
                          <a:solidFill>
                            <a:schemeClr val="bg1"/>
                          </a:solidFill>
                          <a:effectLst/>
                        </a:rPr>
                      </a:br>
                      <a:r>
                        <a:rPr lang="en-US" dirty="0">
                          <a:solidFill>
                            <a:schemeClr val="bg1"/>
                          </a:solidFill>
                          <a:effectLst/>
                        </a:rPr>
                        <a:t>Open </a:t>
                      </a:r>
                      <a:r>
                        <a:rPr lang="en-US" u="none" strike="noStrike" dirty="0">
                          <a:solidFill>
                            <a:schemeClr val="bg1"/>
                          </a:solidFill>
                          <a:effectLst/>
                          <a:hlinkClick r:id="rId4">
                            <a:extLst>
                              <a:ext uri="{A12FA001-AC4F-418D-AE19-62706E023703}">
                                <ahyp:hlinkClr xmlns:ahyp="http://schemas.microsoft.com/office/drawing/2018/hyperlinkcolor" val="tx"/>
                              </a:ext>
                            </a:extLst>
                          </a:hlinkClick>
                        </a:rPr>
                        <a:t>http://localhost:3000</a:t>
                      </a:r>
                      <a:r>
                        <a:rPr lang="en-US" dirty="0">
                          <a:solidFill>
                            <a:schemeClr val="bg1"/>
                          </a:solidFill>
                          <a:effectLst/>
                        </a:rPr>
                        <a:t> to view it in your browser.</a:t>
                      </a:r>
                    </a:p>
                    <a:p>
                      <a:pPr marL="285750" indent="-285750">
                        <a:buFont typeface="Wingdings" pitchFamily="2" charset="2"/>
                        <a:buChar char="v"/>
                      </a:pPr>
                      <a:r>
                        <a:rPr lang="en-US" dirty="0">
                          <a:solidFill>
                            <a:schemeClr val="bg1"/>
                          </a:solidFill>
                          <a:effectLst/>
                        </a:rPr>
                        <a:t>The page will reload when you make changes.</a:t>
                      </a:r>
                      <a:br>
                        <a:rPr lang="en-US" dirty="0">
                          <a:solidFill>
                            <a:schemeClr val="bg1"/>
                          </a:solidFill>
                          <a:effectLst/>
                        </a:rPr>
                      </a:br>
                      <a:r>
                        <a:rPr lang="en-US" dirty="0">
                          <a:solidFill>
                            <a:schemeClr val="bg1"/>
                          </a:solidFill>
                          <a:effectLst/>
                        </a:rPr>
                        <a:t>You may also see any lint errors in the console.</a:t>
                      </a:r>
                    </a:p>
                  </a:txBody>
                  <a:tcPr/>
                </a:tc>
                <a:extLst>
                  <a:ext uri="{0D108BD9-81ED-4DB2-BD59-A6C34878D82A}">
                    <a16:rowId xmlns:a16="http://schemas.microsoft.com/office/drawing/2014/main" val="2717035757"/>
                  </a:ext>
                </a:extLst>
              </a:tr>
            </a:tbl>
          </a:graphicData>
        </a:graphic>
      </p:graphicFrame>
    </p:spTree>
    <p:extLst>
      <p:ext uri="{BB962C8B-B14F-4D97-AF65-F5344CB8AC3E}">
        <p14:creationId xmlns:p14="http://schemas.microsoft.com/office/powerpoint/2010/main" val="2960842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0EBD9-9B4B-BCF5-E8D8-7F97EB8BFE9D}"/>
              </a:ext>
            </a:extLst>
          </p:cNvPr>
          <p:cNvSpPr>
            <a:spLocks noGrp="1"/>
          </p:cNvSpPr>
          <p:nvPr>
            <p:ph type="ctrTitle"/>
          </p:nvPr>
        </p:nvSpPr>
        <p:spPr/>
        <p:txBody>
          <a:bodyPr/>
          <a:lstStyle/>
          <a:p>
            <a:r>
              <a:rPr lang="en-US" dirty="0"/>
              <a:t>Installation Steps</a:t>
            </a:r>
          </a:p>
        </p:txBody>
      </p:sp>
      <p:sp>
        <p:nvSpPr>
          <p:cNvPr id="3" name="TextBox 2">
            <a:extLst>
              <a:ext uri="{FF2B5EF4-FFF2-40B4-BE49-F238E27FC236}">
                <a16:creationId xmlns:a16="http://schemas.microsoft.com/office/drawing/2014/main" id="{405FCECC-F005-AD88-AB87-03844A3F4431}"/>
              </a:ext>
            </a:extLst>
          </p:cNvPr>
          <p:cNvSpPr txBox="1"/>
          <p:nvPr/>
        </p:nvSpPr>
        <p:spPr>
          <a:xfrm>
            <a:off x="779228" y="1391478"/>
            <a:ext cx="2870421" cy="307777"/>
          </a:xfrm>
          <a:prstGeom prst="rect">
            <a:avLst/>
          </a:prstGeom>
          <a:noFill/>
        </p:spPr>
        <p:txBody>
          <a:bodyPr wrap="square" rtlCol="0">
            <a:spAutoFit/>
          </a:bodyPr>
          <a:lstStyle/>
          <a:p>
            <a:r>
              <a:rPr lang="en-US" b="0" i="0" dirty="0">
                <a:solidFill>
                  <a:srgbClr val="1F2328"/>
                </a:solidFill>
                <a:effectLst/>
                <a:latin typeface="-apple-system"/>
              </a:rPr>
              <a:t>In the project directory, you can run:</a:t>
            </a:r>
          </a:p>
        </p:txBody>
      </p:sp>
      <p:graphicFrame>
        <p:nvGraphicFramePr>
          <p:cNvPr id="7" name="Table 7">
            <a:extLst>
              <a:ext uri="{FF2B5EF4-FFF2-40B4-BE49-F238E27FC236}">
                <a16:creationId xmlns:a16="http://schemas.microsoft.com/office/drawing/2014/main" id="{896F5386-CBA4-AEA0-7A5C-2906AE7882CE}"/>
              </a:ext>
            </a:extLst>
          </p:cNvPr>
          <p:cNvGraphicFramePr>
            <a:graphicFrameLocks noGrp="1"/>
          </p:cNvGraphicFramePr>
          <p:nvPr>
            <p:extLst>
              <p:ext uri="{D42A27DB-BD31-4B8C-83A1-F6EECF244321}">
                <p14:modId xmlns:p14="http://schemas.microsoft.com/office/powerpoint/2010/main" val="1131704514"/>
              </p:ext>
            </p:extLst>
          </p:nvPr>
        </p:nvGraphicFramePr>
        <p:xfrm>
          <a:off x="2032883" y="1985883"/>
          <a:ext cx="1338470" cy="370840"/>
        </p:xfrm>
        <a:graphic>
          <a:graphicData uri="http://schemas.openxmlformats.org/drawingml/2006/table">
            <a:tbl>
              <a:tblPr firstRow="1" bandRow="1">
                <a:tableStyleId>{35758FB7-9AC5-4552-8A53-C91805E547FA}</a:tableStyleId>
              </a:tblPr>
              <a:tblGrid>
                <a:gridCol w="1338470">
                  <a:extLst>
                    <a:ext uri="{9D8B030D-6E8A-4147-A177-3AD203B41FA5}">
                      <a16:colId xmlns:a16="http://schemas.microsoft.com/office/drawing/2014/main" val="863397437"/>
                    </a:ext>
                  </a:extLst>
                </a:gridCol>
              </a:tblGrid>
              <a:tr h="370840">
                <a:tc>
                  <a:txBody>
                    <a:bodyPr/>
                    <a:lstStyle/>
                    <a:p>
                      <a:r>
                        <a:rPr lang="en-US" sz="1400" b="1" i="0" u="none" strike="noStrike" cap="none" dirty="0" err="1">
                          <a:solidFill>
                            <a:schemeClr val="lt1"/>
                          </a:solidFill>
                          <a:effectLst/>
                          <a:latin typeface="+mn-lt"/>
                          <a:ea typeface="+mn-ea"/>
                          <a:cs typeface="+mn-cs"/>
                          <a:sym typeface="Arial"/>
                        </a:rPr>
                        <a:t>npm</a:t>
                      </a:r>
                      <a:r>
                        <a:rPr lang="en-US" sz="1400" b="1" i="0" u="none" strike="noStrike" cap="none" dirty="0">
                          <a:solidFill>
                            <a:schemeClr val="lt1"/>
                          </a:solidFill>
                          <a:effectLst/>
                          <a:latin typeface="+mn-lt"/>
                          <a:ea typeface="+mn-ea"/>
                          <a:cs typeface="+mn-cs"/>
                          <a:sym typeface="Arial"/>
                        </a:rPr>
                        <a:t> test</a:t>
                      </a:r>
                    </a:p>
                  </a:txBody>
                  <a:tcPr/>
                </a:tc>
                <a:extLst>
                  <a:ext uri="{0D108BD9-81ED-4DB2-BD59-A6C34878D82A}">
                    <a16:rowId xmlns:a16="http://schemas.microsoft.com/office/drawing/2014/main" val="1083609309"/>
                  </a:ext>
                </a:extLst>
              </a:tr>
            </a:tbl>
          </a:graphicData>
        </a:graphic>
      </p:graphicFrame>
      <p:pic>
        <p:nvPicPr>
          <p:cNvPr id="9" name="Graphic 8" descr="Back with solid fill">
            <a:extLst>
              <a:ext uri="{FF2B5EF4-FFF2-40B4-BE49-F238E27FC236}">
                <a16:creationId xmlns:a16="http://schemas.microsoft.com/office/drawing/2014/main" id="{BE2DC323-7C85-509C-94EA-69DB59B8696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29298" y="1933712"/>
            <a:ext cx="590449" cy="590449"/>
          </a:xfrm>
          <a:prstGeom prst="rect">
            <a:avLst/>
          </a:prstGeom>
        </p:spPr>
      </p:pic>
      <p:graphicFrame>
        <p:nvGraphicFramePr>
          <p:cNvPr id="10" name="Table 10">
            <a:extLst>
              <a:ext uri="{FF2B5EF4-FFF2-40B4-BE49-F238E27FC236}">
                <a16:creationId xmlns:a16="http://schemas.microsoft.com/office/drawing/2014/main" id="{9A3298CB-4771-A767-B4D1-1DA5E2DC3CBF}"/>
              </a:ext>
            </a:extLst>
          </p:cNvPr>
          <p:cNvGraphicFramePr>
            <a:graphicFrameLocks noGrp="1"/>
          </p:cNvGraphicFramePr>
          <p:nvPr>
            <p:extLst>
              <p:ext uri="{D42A27DB-BD31-4B8C-83A1-F6EECF244321}">
                <p14:modId xmlns:p14="http://schemas.microsoft.com/office/powerpoint/2010/main" val="2311991776"/>
              </p:ext>
            </p:extLst>
          </p:nvPr>
        </p:nvGraphicFramePr>
        <p:xfrm>
          <a:off x="1125647" y="2758618"/>
          <a:ext cx="6096000" cy="518160"/>
        </p:xfrm>
        <a:graphic>
          <a:graphicData uri="http://schemas.openxmlformats.org/drawingml/2006/table">
            <a:tbl>
              <a:tblPr firstRow="1" bandRow="1">
                <a:tableStyleId>{FABFCF23-3B69-468F-B69F-88F6DE6A72F2}</a:tableStyleId>
              </a:tblPr>
              <a:tblGrid>
                <a:gridCol w="6096000">
                  <a:extLst>
                    <a:ext uri="{9D8B030D-6E8A-4147-A177-3AD203B41FA5}">
                      <a16:colId xmlns:a16="http://schemas.microsoft.com/office/drawing/2014/main" val="968808716"/>
                    </a:ext>
                  </a:extLst>
                </a:gridCol>
              </a:tblGrid>
              <a:tr h="370840">
                <a:tc>
                  <a:txBody>
                    <a:bodyPr/>
                    <a:lstStyle/>
                    <a:p>
                      <a:pPr marL="285750" indent="-285750">
                        <a:buFont typeface="Wingdings" pitchFamily="2" charset="2"/>
                        <a:buChar char="v"/>
                      </a:pPr>
                      <a:r>
                        <a:rPr lang="en-US" sz="1400" b="1" i="0" u="none" strike="noStrike" cap="none" dirty="0">
                          <a:solidFill>
                            <a:schemeClr val="lt1"/>
                          </a:solidFill>
                          <a:effectLst/>
                          <a:latin typeface="+mn-lt"/>
                          <a:ea typeface="+mn-ea"/>
                          <a:cs typeface="+mn-cs"/>
                          <a:sym typeface="Arial"/>
                        </a:rPr>
                        <a:t>Launches the test runner in the interactive watch mode.</a:t>
                      </a:r>
                      <a:br>
                        <a:rPr lang="en-US" b="1" dirty="0"/>
                      </a:br>
                      <a:r>
                        <a:rPr lang="en-US" sz="1400" b="1" i="0" u="none" strike="noStrike" cap="none" dirty="0">
                          <a:solidFill>
                            <a:schemeClr val="lt1"/>
                          </a:solidFill>
                          <a:effectLst/>
                          <a:latin typeface="+mn-lt"/>
                          <a:ea typeface="+mn-ea"/>
                          <a:cs typeface="+mn-cs"/>
                          <a:sym typeface="Arial"/>
                        </a:rPr>
                        <a:t>See the section about </a:t>
                      </a:r>
                      <a:r>
                        <a:rPr lang="en-US" sz="1400" b="1" i="0" u="none" strike="noStrike" cap="none" dirty="0">
                          <a:solidFill>
                            <a:schemeClr val="lt1"/>
                          </a:solidFill>
                          <a:effectLst/>
                          <a:latin typeface="+mn-lt"/>
                          <a:ea typeface="+mn-ea"/>
                          <a:cs typeface="+mn-cs"/>
                          <a:sym typeface="Arial"/>
                          <a:hlinkClick r:id="rId4"/>
                        </a:rPr>
                        <a:t>running tests</a:t>
                      </a:r>
                      <a:r>
                        <a:rPr lang="en-US" sz="1400" b="1" i="0" u="none" strike="noStrike" cap="none" dirty="0">
                          <a:solidFill>
                            <a:schemeClr val="lt1"/>
                          </a:solidFill>
                          <a:effectLst/>
                          <a:latin typeface="+mn-lt"/>
                          <a:ea typeface="+mn-ea"/>
                          <a:cs typeface="+mn-cs"/>
                          <a:sym typeface="Arial"/>
                        </a:rPr>
                        <a:t> for more information.</a:t>
                      </a:r>
                      <a:endParaRPr lang="en-US" b="1" dirty="0">
                        <a:effectLst/>
                      </a:endParaRPr>
                    </a:p>
                  </a:txBody>
                  <a:tcPr/>
                </a:tc>
                <a:extLst>
                  <a:ext uri="{0D108BD9-81ED-4DB2-BD59-A6C34878D82A}">
                    <a16:rowId xmlns:a16="http://schemas.microsoft.com/office/drawing/2014/main" val="2717035757"/>
                  </a:ext>
                </a:extLst>
              </a:tr>
            </a:tbl>
          </a:graphicData>
        </a:graphic>
      </p:graphicFrame>
    </p:spTree>
    <p:extLst>
      <p:ext uri="{BB962C8B-B14F-4D97-AF65-F5344CB8AC3E}">
        <p14:creationId xmlns:p14="http://schemas.microsoft.com/office/powerpoint/2010/main" val="2472669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0EBD9-9B4B-BCF5-E8D8-7F97EB8BFE9D}"/>
              </a:ext>
            </a:extLst>
          </p:cNvPr>
          <p:cNvSpPr>
            <a:spLocks noGrp="1"/>
          </p:cNvSpPr>
          <p:nvPr>
            <p:ph type="ctrTitle"/>
          </p:nvPr>
        </p:nvSpPr>
        <p:spPr/>
        <p:txBody>
          <a:bodyPr/>
          <a:lstStyle/>
          <a:p>
            <a:r>
              <a:rPr lang="en-US" dirty="0"/>
              <a:t>Installation Steps</a:t>
            </a:r>
          </a:p>
        </p:txBody>
      </p:sp>
      <p:sp>
        <p:nvSpPr>
          <p:cNvPr id="3" name="TextBox 2">
            <a:extLst>
              <a:ext uri="{FF2B5EF4-FFF2-40B4-BE49-F238E27FC236}">
                <a16:creationId xmlns:a16="http://schemas.microsoft.com/office/drawing/2014/main" id="{405FCECC-F005-AD88-AB87-03844A3F4431}"/>
              </a:ext>
            </a:extLst>
          </p:cNvPr>
          <p:cNvSpPr txBox="1"/>
          <p:nvPr/>
        </p:nvSpPr>
        <p:spPr>
          <a:xfrm>
            <a:off x="779228" y="1391478"/>
            <a:ext cx="2870421" cy="307777"/>
          </a:xfrm>
          <a:prstGeom prst="rect">
            <a:avLst/>
          </a:prstGeom>
          <a:noFill/>
        </p:spPr>
        <p:txBody>
          <a:bodyPr wrap="square" rtlCol="0">
            <a:spAutoFit/>
          </a:bodyPr>
          <a:lstStyle/>
          <a:p>
            <a:r>
              <a:rPr lang="en-US" b="0" i="0" dirty="0">
                <a:solidFill>
                  <a:srgbClr val="1F2328"/>
                </a:solidFill>
                <a:effectLst/>
                <a:latin typeface="-apple-system"/>
              </a:rPr>
              <a:t>In the project directory, you can run:</a:t>
            </a:r>
          </a:p>
        </p:txBody>
      </p:sp>
      <p:graphicFrame>
        <p:nvGraphicFramePr>
          <p:cNvPr id="7" name="Table 7">
            <a:extLst>
              <a:ext uri="{FF2B5EF4-FFF2-40B4-BE49-F238E27FC236}">
                <a16:creationId xmlns:a16="http://schemas.microsoft.com/office/drawing/2014/main" id="{896F5386-CBA4-AEA0-7A5C-2906AE7882CE}"/>
              </a:ext>
            </a:extLst>
          </p:cNvPr>
          <p:cNvGraphicFramePr>
            <a:graphicFrameLocks noGrp="1"/>
          </p:cNvGraphicFramePr>
          <p:nvPr>
            <p:extLst>
              <p:ext uri="{D42A27DB-BD31-4B8C-83A1-F6EECF244321}">
                <p14:modId xmlns:p14="http://schemas.microsoft.com/office/powerpoint/2010/main" val="1300709232"/>
              </p:ext>
            </p:extLst>
          </p:nvPr>
        </p:nvGraphicFramePr>
        <p:xfrm>
          <a:off x="2032883" y="1985883"/>
          <a:ext cx="1616766" cy="370840"/>
        </p:xfrm>
        <a:graphic>
          <a:graphicData uri="http://schemas.openxmlformats.org/drawingml/2006/table">
            <a:tbl>
              <a:tblPr firstRow="1" bandRow="1">
                <a:tableStyleId>{35758FB7-9AC5-4552-8A53-C91805E547FA}</a:tableStyleId>
              </a:tblPr>
              <a:tblGrid>
                <a:gridCol w="1616766">
                  <a:extLst>
                    <a:ext uri="{9D8B030D-6E8A-4147-A177-3AD203B41FA5}">
                      <a16:colId xmlns:a16="http://schemas.microsoft.com/office/drawing/2014/main" val="863397437"/>
                    </a:ext>
                  </a:extLst>
                </a:gridCol>
              </a:tblGrid>
              <a:tr h="370840">
                <a:tc>
                  <a:txBody>
                    <a:bodyPr/>
                    <a:lstStyle/>
                    <a:p>
                      <a:r>
                        <a:rPr lang="en-US" sz="1400" b="1" i="0" u="none" strike="noStrike" cap="none" dirty="0" err="1">
                          <a:solidFill>
                            <a:schemeClr val="lt1"/>
                          </a:solidFill>
                          <a:effectLst/>
                          <a:latin typeface="+mn-lt"/>
                          <a:ea typeface="+mn-ea"/>
                          <a:cs typeface="+mn-cs"/>
                          <a:sym typeface="Arial"/>
                        </a:rPr>
                        <a:t>npm</a:t>
                      </a:r>
                      <a:r>
                        <a:rPr lang="en-US" sz="1400" b="1" i="0" u="none" strike="noStrike" cap="none" dirty="0">
                          <a:solidFill>
                            <a:schemeClr val="lt1"/>
                          </a:solidFill>
                          <a:effectLst/>
                          <a:latin typeface="+mn-lt"/>
                          <a:ea typeface="+mn-ea"/>
                          <a:cs typeface="+mn-cs"/>
                          <a:sym typeface="Arial"/>
                        </a:rPr>
                        <a:t> run build</a:t>
                      </a:r>
                    </a:p>
                  </a:txBody>
                  <a:tcPr/>
                </a:tc>
                <a:extLst>
                  <a:ext uri="{0D108BD9-81ED-4DB2-BD59-A6C34878D82A}">
                    <a16:rowId xmlns:a16="http://schemas.microsoft.com/office/drawing/2014/main" val="1083609309"/>
                  </a:ext>
                </a:extLst>
              </a:tr>
            </a:tbl>
          </a:graphicData>
        </a:graphic>
      </p:graphicFrame>
      <p:pic>
        <p:nvPicPr>
          <p:cNvPr id="9" name="Graphic 8" descr="Back with solid fill">
            <a:extLst>
              <a:ext uri="{FF2B5EF4-FFF2-40B4-BE49-F238E27FC236}">
                <a16:creationId xmlns:a16="http://schemas.microsoft.com/office/drawing/2014/main" id="{BE2DC323-7C85-509C-94EA-69DB59B8696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29298" y="1933712"/>
            <a:ext cx="590449" cy="590449"/>
          </a:xfrm>
          <a:prstGeom prst="rect">
            <a:avLst/>
          </a:prstGeom>
        </p:spPr>
      </p:pic>
      <p:graphicFrame>
        <p:nvGraphicFramePr>
          <p:cNvPr id="10" name="Table 10">
            <a:extLst>
              <a:ext uri="{FF2B5EF4-FFF2-40B4-BE49-F238E27FC236}">
                <a16:creationId xmlns:a16="http://schemas.microsoft.com/office/drawing/2014/main" id="{9A3298CB-4771-A767-B4D1-1DA5E2DC3CBF}"/>
              </a:ext>
            </a:extLst>
          </p:cNvPr>
          <p:cNvGraphicFramePr>
            <a:graphicFrameLocks noGrp="1"/>
          </p:cNvGraphicFramePr>
          <p:nvPr>
            <p:extLst>
              <p:ext uri="{D42A27DB-BD31-4B8C-83A1-F6EECF244321}">
                <p14:modId xmlns:p14="http://schemas.microsoft.com/office/powerpoint/2010/main" val="2913839397"/>
              </p:ext>
            </p:extLst>
          </p:nvPr>
        </p:nvGraphicFramePr>
        <p:xfrm>
          <a:off x="1125647" y="2758618"/>
          <a:ext cx="6096000" cy="1371600"/>
        </p:xfrm>
        <a:graphic>
          <a:graphicData uri="http://schemas.openxmlformats.org/drawingml/2006/table">
            <a:tbl>
              <a:tblPr firstRow="1" bandRow="1">
                <a:tableStyleId>{FABFCF23-3B69-468F-B69F-88F6DE6A72F2}</a:tableStyleId>
              </a:tblPr>
              <a:tblGrid>
                <a:gridCol w="6096000">
                  <a:extLst>
                    <a:ext uri="{9D8B030D-6E8A-4147-A177-3AD203B41FA5}">
                      <a16:colId xmlns:a16="http://schemas.microsoft.com/office/drawing/2014/main" val="968808716"/>
                    </a:ext>
                  </a:extLst>
                </a:gridCol>
              </a:tblGrid>
              <a:tr h="370840">
                <a:tc>
                  <a:txBody>
                    <a:bodyPr/>
                    <a:lstStyle/>
                    <a:p>
                      <a:pPr marL="285750" indent="-285750">
                        <a:buFont typeface="Wingdings" pitchFamily="2" charset="2"/>
                        <a:buChar char="v"/>
                      </a:pPr>
                      <a:r>
                        <a:rPr lang="en-US" sz="1400" b="1" i="0" u="none" strike="noStrike" cap="none" dirty="0">
                          <a:solidFill>
                            <a:schemeClr val="lt1"/>
                          </a:solidFill>
                          <a:effectLst/>
                          <a:latin typeface="+mn-lt"/>
                          <a:ea typeface="+mn-ea"/>
                          <a:cs typeface="+mn-cs"/>
                          <a:sym typeface="Arial"/>
                        </a:rPr>
                        <a:t>Builds the app for production to the build folder.</a:t>
                      </a:r>
                      <a:br>
                        <a:rPr lang="en-US" sz="1400" b="1" i="0" u="none" strike="noStrike" cap="none" dirty="0">
                          <a:solidFill>
                            <a:schemeClr val="lt1"/>
                          </a:solidFill>
                          <a:effectLst/>
                          <a:latin typeface="+mn-lt"/>
                          <a:ea typeface="+mn-ea"/>
                          <a:cs typeface="+mn-cs"/>
                          <a:sym typeface="Arial"/>
                        </a:rPr>
                      </a:br>
                      <a:r>
                        <a:rPr lang="en-US" sz="1400" b="1" i="0" u="none" strike="noStrike" cap="none" dirty="0">
                          <a:solidFill>
                            <a:schemeClr val="lt1"/>
                          </a:solidFill>
                          <a:effectLst/>
                          <a:latin typeface="+mn-lt"/>
                          <a:ea typeface="+mn-ea"/>
                          <a:cs typeface="+mn-cs"/>
                          <a:sym typeface="Arial"/>
                        </a:rPr>
                        <a:t>It correctly bundles React in production mode and optimizes the build for the best performance.</a:t>
                      </a:r>
                    </a:p>
                    <a:p>
                      <a:r>
                        <a:rPr lang="en-US" sz="1400" b="1" i="0" u="none" strike="noStrike" cap="none" dirty="0">
                          <a:solidFill>
                            <a:schemeClr val="lt1"/>
                          </a:solidFill>
                          <a:effectLst/>
                          <a:latin typeface="+mn-lt"/>
                          <a:ea typeface="+mn-ea"/>
                          <a:cs typeface="+mn-cs"/>
                          <a:sym typeface="Arial"/>
                        </a:rPr>
                        <a:t>     The build is minified and the filenames include the hashes.</a:t>
                      </a:r>
                      <a:br>
                        <a:rPr lang="en-US" sz="1400" b="1" i="0" u="none" strike="noStrike" cap="none" dirty="0">
                          <a:solidFill>
                            <a:schemeClr val="lt1"/>
                          </a:solidFill>
                          <a:effectLst/>
                          <a:latin typeface="+mn-lt"/>
                          <a:ea typeface="+mn-ea"/>
                          <a:cs typeface="+mn-cs"/>
                          <a:sym typeface="Arial"/>
                        </a:rPr>
                      </a:br>
                      <a:r>
                        <a:rPr lang="en-US" sz="1400" b="1" i="0" u="none" strike="noStrike" cap="none" dirty="0">
                          <a:solidFill>
                            <a:schemeClr val="lt1"/>
                          </a:solidFill>
                          <a:effectLst/>
                          <a:latin typeface="+mn-lt"/>
                          <a:ea typeface="+mn-ea"/>
                          <a:cs typeface="+mn-cs"/>
                          <a:sym typeface="Arial"/>
                        </a:rPr>
                        <a:t>     Your app is ready to be deployed!</a:t>
                      </a:r>
                    </a:p>
                    <a:p>
                      <a:r>
                        <a:rPr lang="en-US" sz="1400" b="1" i="0" u="none" strike="noStrike" cap="none" dirty="0">
                          <a:solidFill>
                            <a:schemeClr val="lt1"/>
                          </a:solidFill>
                          <a:effectLst/>
                          <a:latin typeface="+mn-lt"/>
                          <a:ea typeface="+mn-ea"/>
                          <a:cs typeface="+mn-cs"/>
                          <a:sym typeface="Arial"/>
                        </a:rPr>
                        <a:t>     See the section about </a:t>
                      </a:r>
                      <a:r>
                        <a:rPr lang="en-US" sz="1400" b="1" i="0" u="none" strike="noStrike" cap="none" dirty="0">
                          <a:solidFill>
                            <a:schemeClr val="lt1"/>
                          </a:solidFill>
                          <a:effectLst/>
                          <a:latin typeface="+mn-lt"/>
                          <a:ea typeface="+mn-ea"/>
                          <a:cs typeface="+mn-cs"/>
                          <a:sym typeface="Arial"/>
                          <a:hlinkClick r:id="rId4"/>
                        </a:rPr>
                        <a:t>deployment</a:t>
                      </a:r>
                      <a:r>
                        <a:rPr lang="en-US" sz="1400" b="1" i="0" u="none" strike="noStrike" cap="none" dirty="0">
                          <a:solidFill>
                            <a:schemeClr val="lt1"/>
                          </a:solidFill>
                          <a:effectLst/>
                          <a:latin typeface="+mn-lt"/>
                          <a:ea typeface="+mn-ea"/>
                          <a:cs typeface="+mn-cs"/>
                          <a:sym typeface="Arial"/>
                        </a:rPr>
                        <a:t> for more information.</a:t>
                      </a:r>
                    </a:p>
                  </a:txBody>
                  <a:tcPr/>
                </a:tc>
                <a:extLst>
                  <a:ext uri="{0D108BD9-81ED-4DB2-BD59-A6C34878D82A}">
                    <a16:rowId xmlns:a16="http://schemas.microsoft.com/office/drawing/2014/main" val="2717035757"/>
                  </a:ext>
                </a:extLst>
              </a:tr>
            </a:tbl>
          </a:graphicData>
        </a:graphic>
      </p:graphicFrame>
    </p:spTree>
    <p:extLst>
      <p:ext uri="{BB962C8B-B14F-4D97-AF65-F5344CB8AC3E}">
        <p14:creationId xmlns:p14="http://schemas.microsoft.com/office/powerpoint/2010/main" val="3665694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0EBD9-9B4B-BCF5-E8D8-7F97EB8BFE9D}"/>
              </a:ext>
            </a:extLst>
          </p:cNvPr>
          <p:cNvSpPr>
            <a:spLocks noGrp="1"/>
          </p:cNvSpPr>
          <p:nvPr>
            <p:ph type="ctrTitle"/>
          </p:nvPr>
        </p:nvSpPr>
        <p:spPr>
          <a:xfrm>
            <a:off x="713250" y="295964"/>
            <a:ext cx="7717500" cy="634800"/>
          </a:xfrm>
        </p:spPr>
        <p:txBody>
          <a:bodyPr/>
          <a:lstStyle/>
          <a:p>
            <a:r>
              <a:rPr lang="en-US" dirty="0"/>
              <a:t>Installation Steps</a:t>
            </a:r>
          </a:p>
        </p:txBody>
      </p:sp>
      <p:sp>
        <p:nvSpPr>
          <p:cNvPr id="3" name="TextBox 2">
            <a:extLst>
              <a:ext uri="{FF2B5EF4-FFF2-40B4-BE49-F238E27FC236}">
                <a16:creationId xmlns:a16="http://schemas.microsoft.com/office/drawing/2014/main" id="{405FCECC-F005-AD88-AB87-03844A3F4431}"/>
              </a:ext>
            </a:extLst>
          </p:cNvPr>
          <p:cNvSpPr txBox="1"/>
          <p:nvPr/>
        </p:nvSpPr>
        <p:spPr>
          <a:xfrm>
            <a:off x="779228" y="1150546"/>
            <a:ext cx="2870421" cy="307777"/>
          </a:xfrm>
          <a:prstGeom prst="rect">
            <a:avLst/>
          </a:prstGeom>
          <a:noFill/>
        </p:spPr>
        <p:txBody>
          <a:bodyPr wrap="square" rtlCol="0">
            <a:spAutoFit/>
          </a:bodyPr>
          <a:lstStyle/>
          <a:p>
            <a:r>
              <a:rPr lang="en-US" b="0" i="0" dirty="0">
                <a:solidFill>
                  <a:srgbClr val="1F2328"/>
                </a:solidFill>
                <a:effectLst/>
                <a:latin typeface="-apple-system"/>
              </a:rPr>
              <a:t>In the project directory, you can run:</a:t>
            </a:r>
          </a:p>
        </p:txBody>
      </p:sp>
      <p:graphicFrame>
        <p:nvGraphicFramePr>
          <p:cNvPr id="7" name="Table 7">
            <a:extLst>
              <a:ext uri="{FF2B5EF4-FFF2-40B4-BE49-F238E27FC236}">
                <a16:creationId xmlns:a16="http://schemas.microsoft.com/office/drawing/2014/main" id="{896F5386-CBA4-AEA0-7A5C-2906AE7882CE}"/>
              </a:ext>
            </a:extLst>
          </p:cNvPr>
          <p:cNvGraphicFramePr>
            <a:graphicFrameLocks noGrp="1"/>
          </p:cNvGraphicFramePr>
          <p:nvPr>
            <p:extLst>
              <p:ext uri="{D42A27DB-BD31-4B8C-83A1-F6EECF244321}">
                <p14:modId xmlns:p14="http://schemas.microsoft.com/office/powerpoint/2010/main" val="1847152073"/>
              </p:ext>
            </p:extLst>
          </p:nvPr>
        </p:nvGraphicFramePr>
        <p:xfrm>
          <a:off x="2032883" y="1659939"/>
          <a:ext cx="1616766" cy="370840"/>
        </p:xfrm>
        <a:graphic>
          <a:graphicData uri="http://schemas.openxmlformats.org/drawingml/2006/table">
            <a:tbl>
              <a:tblPr firstRow="1" bandRow="1">
                <a:tableStyleId>{35758FB7-9AC5-4552-8A53-C91805E547FA}</a:tableStyleId>
              </a:tblPr>
              <a:tblGrid>
                <a:gridCol w="1616766">
                  <a:extLst>
                    <a:ext uri="{9D8B030D-6E8A-4147-A177-3AD203B41FA5}">
                      <a16:colId xmlns:a16="http://schemas.microsoft.com/office/drawing/2014/main" val="863397437"/>
                    </a:ext>
                  </a:extLst>
                </a:gridCol>
              </a:tblGrid>
              <a:tr h="370840">
                <a:tc>
                  <a:txBody>
                    <a:bodyPr/>
                    <a:lstStyle/>
                    <a:p>
                      <a:r>
                        <a:rPr lang="en-US" sz="1400" b="1" i="0" u="none" strike="noStrike" cap="none" dirty="0" err="1">
                          <a:solidFill>
                            <a:schemeClr val="lt1"/>
                          </a:solidFill>
                          <a:effectLst/>
                          <a:latin typeface="+mn-lt"/>
                          <a:ea typeface="+mn-ea"/>
                          <a:cs typeface="+mn-cs"/>
                          <a:sym typeface="Arial"/>
                        </a:rPr>
                        <a:t>npm</a:t>
                      </a:r>
                      <a:r>
                        <a:rPr lang="en-US" sz="1400" b="1" i="0" u="none" strike="noStrike" cap="none" dirty="0">
                          <a:solidFill>
                            <a:schemeClr val="lt1"/>
                          </a:solidFill>
                          <a:effectLst/>
                          <a:latin typeface="+mn-lt"/>
                          <a:ea typeface="+mn-ea"/>
                          <a:cs typeface="+mn-cs"/>
                          <a:sym typeface="Arial"/>
                        </a:rPr>
                        <a:t> run eject</a:t>
                      </a:r>
                    </a:p>
                  </a:txBody>
                  <a:tcPr/>
                </a:tc>
                <a:extLst>
                  <a:ext uri="{0D108BD9-81ED-4DB2-BD59-A6C34878D82A}">
                    <a16:rowId xmlns:a16="http://schemas.microsoft.com/office/drawing/2014/main" val="1083609309"/>
                  </a:ext>
                </a:extLst>
              </a:tr>
            </a:tbl>
          </a:graphicData>
        </a:graphic>
      </p:graphicFrame>
      <p:pic>
        <p:nvPicPr>
          <p:cNvPr id="9" name="Graphic 8" descr="Back with solid fill">
            <a:extLst>
              <a:ext uri="{FF2B5EF4-FFF2-40B4-BE49-F238E27FC236}">
                <a16:creationId xmlns:a16="http://schemas.microsoft.com/office/drawing/2014/main" id="{BE2DC323-7C85-509C-94EA-69DB59B8696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92908" y="1550134"/>
            <a:ext cx="590449" cy="590449"/>
          </a:xfrm>
          <a:prstGeom prst="rect">
            <a:avLst/>
          </a:prstGeom>
        </p:spPr>
      </p:pic>
      <p:graphicFrame>
        <p:nvGraphicFramePr>
          <p:cNvPr id="10" name="Table 10">
            <a:extLst>
              <a:ext uri="{FF2B5EF4-FFF2-40B4-BE49-F238E27FC236}">
                <a16:creationId xmlns:a16="http://schemas.microsoft.com/office/drawing/2014/main" id="{9A3298CB-4771-A767-B4D1-1DA5E2DC3CBF}"/>
              </a:ext>
            </a:extLst>
          </p:cNvPr>
          <p:cNvGraphicFramePr>
            <a:graphicFrameLocks noGrp="1"/>
          </p:cNvGraphicFramePr>
          <p:nvPr>
            <p:extLst>
              <p:ext uri="{D42A27DB-BD31-4B8C-83A1-F6EECF244321}">
                <p14:modId xmlns:p14="http://schemas.microsoft.com/office/powerpoint/2010/main" val="773755938"/>
              </p:ext>
            </p:extLst>
          </p:nvPr>
        </p:nvGraphicFramePr>
        <p:xfrm>
          <a:off x="1157453" y="2392350"/>
          <a:ext cx="6897218" cy="2651760"/>
        </p:xfrm>
        <a:graphic>
          <a:graphicData uri="http://schemas.openxmlformats.org/drawingml/2006/table">
            <a:tbl>
              <a:tblPr firstRow="1" bandRow="1">
                <a:tableStyleId>{FABFCF23-3B69-468F-B69F-88F6DE6A72F2}</a:tableStyleId>
              </a:tblPr>
              <a:tblGrid>
                <a:gridCol w="6897218">
                  <a:extLst>
                    <a:ext uri="{9D8B030D-6E8A-4147-A177-3AD203B41FA5}">
                      <a16:colId xmlns:a16="http://schemas.microsoft.com/office/drawing/2014/main" val="968808716"/>
                    </a:ext>
                  </a:extLst>
                </a:gridCol>
              </a:tblGrid>
              <a:tr h="370840">
                <a:tc>
                  <a:txBody>
                    <a:bodyPr/>
                    <a:lstStyle/>
                    <a:p>
                      <a:r>
                        <a:rPr lang="en-US" sz="1400" b="1" i="0" u="none" strike="noStrike" cap="none" dirty="0">
                          <a:solidFill>
                            <a:schemeClr val="lt1"/>
                          </a:solidFill>
                          <a:effectLst/>
                          <a:latin typeface="+mn-lt"/>
                          <a:ea typeface="+mn-ea"/>
                          <a:cs typeface="+mn-cs"/>
                          <a:sym typeface="Arial"/>
                        </a:rPr>
                        <a:t>Note: this is a one-way operation. Once you eject, you can't go back!</a:t>
                      </a:r>
                    </a:p>
                    <a:p>
                      <a:pPr marL="285750" indent="-285750">
                        <a:buFont typeface="Wingdings" pitchFamily="2" charset="2"/>
                        <a:buChar char="v"/>
                      </a:pPr>
                      <a:r>
                        <a:rPr lang="en-US" sz="1400" b="1" i="0" u="none" strike="noStrike" cap="none" dirty="0">
                          <a:solidFill>
                            <a:schemeClr val="lt1"/>
                          </a:solidFill>
                          <a:effectLst/>
                          <a:latin typeface="+mn-lt"/>
                          <a:ea typeface="+mn-ea"/>
                          <a:cs typeface="+mn-cs"/>
                          <a:sym typeface="Arial"/>
                        </a:rPr>
                        <a:t>If you aren't satisfied with the build tool and configuration choices, you can eject at any time. This command will remove the single build dependency from your project.</a:t>
                      </a:r>
                    </a:p>
                    <a:p>
                      <a:r>
                        <a:rPr lang="en-US" sz="1400" b="1" i="0" u="none" strike="noStrike" cap="none" dirty="0">
                          <a:solidFill>
                            <a:schemeClr val="lt1"/>
                          </a:solidFill>
                          <a:effectLst/>
                          <a:latin typeface="+mn-lt"/>
                          <a:ea typeface="+mn-ea"/>
                          <a:cs typeface="+mn-cs"/>
                          <a:sym typeface="Arial"/>
                        </a:rPr>
                        <a:t>Instead, it will copy all the configuration files and the transitive dependencies             (webpack, Babel, </a:t>
                      </a:r>
                      <a:r>
                        <a:rPr lang="en-US" sz="1400" b="1" i="0" u="none" strike="noStrike" cap="none" dirty="0" err="1">
                          <a:solidFill>
                            <a:schemeClr val="lt1"/>
                          </a:solidFill>
                          <a:effectLst/>
                          <a:latin typeface="+mn-lt"/>
                          <a:ea typeface="+mn-ea"/>
                          <a:cs typeface="+mn-cs"/>
                          <a:sym typeface="Arial"/>
                        </a:rPr>
                        <a:t>ESLint</a:t>
                      </a:r>
                      <a:r>
                        <a:rPr lang="en-US" sz="1400" b="1" i="0" u="none" strike="noStrike" cap="none" dirty="0">
                          <a:solidFill>
                            <a:schemeClr val="lt1"/>
                          </a:solidFill>
                          <a:effectLst/>
                          <a:latin typeface="+mn-lt"/>
                          <a:ea typeface="+mn-ea"/>
                          <a:cs typeface="+mn-cs"/>
                          <a:sym typeface="Arial"/>
                        </a:rPr>
                        <a:t>, </a:t>
                      </a:r>
                      <a:r>
                        <a:rPr lang="en-US" sz="1400" b="1" i="0" u="none" strike="noStrike" cap="none" dirty="0" err="1">
                          <a:solidFill>
                            <a:schemeClr val="lt1"/>
                          </a:solidFill>
                          <a:effectLst/>
                          <a:latin typeface="+mn-lt"/>
                          <a:ea typeface="+mn-ea"/>
                          <a:cs typeface="+mn-cs"/>
                          <a:sym typeface="Arial"/>
                        </a:rPr>
                        <a:t>etc</a:t>
                      </a:r>
                      <a:r>
                        <a:rPr lang="en-US" sz="1400" b="1" i="0" u="none" strike="noStrike" cap="none" dirty="0">
                          <a:solidFill>
                            <a:schemeClr val="lt1"/>
                          </a:solidFill>
                          <a:effectLst/>
                          <a:latin typeface="+mn-lt"/>
                          <a:ea typeface="+mn-ea"/>
                          <a:cs typeface="+mn-cs"/>
                          <a:sym typeface="Arial"/>
                        </a:rPr>
                        <a:t>) right into your project so you have full control over them. All of the commands except eject will still work, but they will point to the copied scripts so you can tweak them. At this point you're on your own.</a:t>
                      </a:r>
                    </a:p>
                    <a:p>
                      <a:r>
                        <a:rPr lang="en-US" sz="1400" b="1" i="0" u="none" strike="noStrike" cap="none" dirty="0">
                          <a:solidFill>
                            <a:schemeClr val="lt1"/>
                          </a:solidFill>
                          <a:effectLst/>
                          <a:latin typeface="+mn-lt"/>
                          <a:ea typeface="+mn-ea"/>
                          <a:cs typeface="+mn-cs"/>
                          <a:sym typeface="Arial"/>
                        </a:rPr>
                        <a:t>You don't have to ever use eject. The curated feature set is suitable for small and middle deployments, and you shouldn't feel obligated to use this feature. However we understand that this tool wouldn't be useful if you couldn't customize it when you are ready for it.</a:t>
                      </a:r>
                    </a:p>
                  </a:txBody>
                  <a:tcPr/>
                </a:tc>
                <a:extLst>
                  <a:ext uri="{0D108BD9-81ED-4DB2-BD59-A6C34878D82A}">
                    <a16:rowId xmlns:a16="http://schemas.microsoft.com/office/drawing/2014/main" val="2717035757"/>
                  </a:ext>
                </a:extLst>
              </a:tr>
            </a:tbl>
          </a:graphicData>
        </a:graphic>
      </p:graphicFrame>
    </p:spTree>
    <p:extLst>
      <p:ext uri="{BB962C8B-B14F-4D97-AF65-F5344CB8AC3E}">
        <p14:creationId xmlns:p14="http://schemas.microsoft.com/office/powerpoint/2010/main" val="3430363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Shape 1720"/>
        <p:cNvGrpSpPr/>
        <p:nvPr/>
      </p:nvGrpSpPr>
      <p:grpSpPr>
        <a:xfrm>
          <a:off x="0" y="0"/>
          <a:ext cx="0" cy="0"/>
          <a:chOff x="0" y="0"/>
          <a:chExt cx="0" cy="0"/>
        </a:xfrm>
      </p:grpSpPr>
      <p:sp>
        <p:nvSpPr>
          <p:cNvPr id="1721" name="Google Shape;1721;p50"/>
          <p:cNvSpPr txBox="1">
            <a:spLocks noGrp="1"/>
          </p:cNvSpPr>
          <p:nvPr>
            <p:ph type="title"/>
          </p:nvPr>
        </p:nvSpPr>
        <p:spPr>
          <a:xfrm>
            <a:off x="715974" y="2236575"/>
            <a:ext cx="5861700" cy="18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Source Code Excerpt</a:t>
            </a:r>
            <a:endParaRPr dirty="0"/>
          </a:p>
        </p:txBody>
      </p:sp>
      <p:sp>
        <p:nvSpPr>
          <p:cNvPr id="1723" name="Google Shape;1723;p50"/>
          <p:cNvSpPr txBox="1">
            <a:spLocks noGrp="1"/>
          </p:cNvSpPr>
          <p:nvPr>
            <p:ph type="title" idx="2"/>
          </p:nvPr>
        </p:nvSpPr>
        <p:spPr>
          <a:xfrm>
            <a:off x="715974" y="909325"/>
            <a:ext cx="1799400" cy="121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1724" name="Google Shape;1724;p50"/>
          <p:cNvGrpSpPr/>
          <p:nvPr/>
        </p:nvGrpSpPr>
        <p:grpSpPr>
          <a:xfrm>
            <a:off x="4639097" y="618285"/>
            <a:ext cx="4180840" cy="2591524"/>
            <a:chOff x="4314826" y="408750"/>
            <a:chExt cx="4514946" cy="2798622"/>
          </a:xfrm>
        </p:grpSpPr>
        <p:sp>
          <p:nvSpPr>
            <p:cNvPr id="1725" name="Google Shape;1725;p50"/>
            <p:cNvSpPr/>
            <p:nvPr/>
          </p:nvSpPr>
          <p:spPr>
            <a:xfrm>
              <a:off x="4314826" y="502232"/>
              <a:ext cx="4514505" cy="2575924"/>
            </a:xfrm>
            <a:custGeom>
              <a:avLst/>
              <a:gdLst/>
              <a:ahLst/>
              <a:cxnLst/>
              <a:rect l="l" t="t" r="r" b="b"/>
              <a:pathLst>
                <a:path w="76686" h="43758" extrusionOk="0">
                  <a:moveTo>
                    <a:pt x="0" y="21883"/>
                  </a:moveTo>
                  <a:lnTo>
                    <a:pt x="38334" y="43758"/>
                  </a:lnTo>
                  <a:lnTo>
                    <a:pt x="76686" y="21892"/>
                  </a:lnTo>
                  <a:lnTo>
                    <a:pt x="38361" y="0"/>
                  </a:lnTo>
                  <a:close/>
                </a:path>
              </a:pathLst>
            </a:custGeom>
            <a:solidFill>
              <a:srgbClr val="2621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p:cNvSpPr/>
            <p:nvPr/>
          </p:nvSpPr>
          <p:spPr>
            <a:xfrm>
              <a:off x="4314826" y="1790432"/>
              <a:ext cx="2256781" cy="1416941"/>
            </a:xfrm>
            <a:custGeom>
              <a:avLst/>
              <a:gdLst/>
              <a:ahLst/>
              <a:cxnLst/>
              <a:rect l="l" t="t" r="r" b="b"/>
              <a:pathLst>
                <a:path w="38335" h="24070" extrusionOk="0">
                  <a:moveTo>
                    <a:pt x="38334" y="24069"/>
                  </a:moveTo>
                  <a:lnTo>
                    <a:pt x="9" y="2195"/>
                  </a:lnTo>
                  <a:lnTo>
                    <a:pt x="0" y="0"/>
                  </a:lnTo>
                  <a:lnTo>
                    <a:pt x="38334" y="21875"/>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p:cNvSpPr/>
            <p:nvPr/>
          </p:nvSpPr>
          <p:spPr>
            <a:xfrm>
              <a:off x="6195413" y="408750"/>
              <a:ext cx="2633844" cy="1504123"/>
            </a:xfrm>
            <a:custGeom>
              <a:avLst/>
              <a:gdLst/>
              <a:ahLst/>
              <a:cxnLst/>
              <a:rect l="l" t="t" r="r" b="b"/>
              <a:pathLst>
                <a:path w="44740" h="25551" extrusionOk="0">
                  <a:moveTo>
                    <a:pt x="1" y="3720"/>
                  </a:moveTo>
                  <a:lnTo>
                    <a:pt x="38263" y="25550"/>
                  </a:lnTo>
                  <a:lnTo>
                    <a:pt x="44740" y="21982"/>
                  </a:lnTo>
                  <a:lnTo>
                    <a:pt x="6495" y="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p:cNvSpPr/>
            <p:nvPr/>
          </p:nvSpPr>
          <p:spPr>
            <a:xfrm>
              <a:off x="6194883" y="627738"/>
              <a:ext cx="2253132" cy="1377558"/>
            </a:xfrm>
            <a:custGeom>
              <a:avLst/>
              <a:gdLst/>
              <a:ahLst/>
              <a:cxnLst/>
              <a:rect l="l" t="t" r="r" b="b"/>
              <a:pathLst>
                <a:path w="38273" h="23401" extrusionOk="0">
                  <a:moveTo>
                    <a:pt x="38272" y="23400"/>
                  </a:moveTo>
                  <a:lnTo>
                    <a:pt x="1" y="1535"/>
                  </a:lnTo>
                  <a:lnTo>
                    <a:pt x="10" y="0"/>
                  </a:lnTo>
                  <a:lnTo>
                    <a:pt x="38272" y="2183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p:cNvSpPr/>
            <p:nvPr/>
          </p:nvSpPr>
          <p:spPr>
            <a:xfrm>
              <a:off x="6571460" y="1698010"/>
              <a:ext cx="2258312" cy="1509363"/>
            </a:xfrm>
            <a:custGeom>
              <a:avLst/>
              <a:gdLst/>
              <a:ahLst/>
              <a:cxnLst/>
              <a:rect l="l" t="t" r="r" b="b"/>
              <a:pathLst>
                <a:path w="38361" h="25640" extrusionOk="0">
                  <a:moveTo>
                    <a:pt x="38361" y="1570"/>
                  </a:moveTo>
                  <a:lnTo>
                    <a:pt x="38352" y="0"/>
                  </a:lnTo>
                  <a:lnTo>
                    <a:pt x="31875" y="3649"/>
                  </a:lnTo>
                  <a:lnTo>
                    <a:pt x="31875" y="5264"/>
                  </a:lnTo>
                  <a:lnTo>
                    <a:pt x="0" y="23445"/>
                  </a:lnTo>
                  <a:lnTo>
                    <a:pt x="0" y="25639"/>
                  </a:lnTo>
                  <a:lnTo>
                    <a:pt x="38343" y="3747"/>
                  </a:lnTo>
                  <a:lnTo>
                    <a:pt x="38361" y="15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0"/>
            <p:cNvSpPr/>
            <p:nvPr/>
          </p:nvSpPr>
          <p:spPr>
            <a:xfrm>
              <a:off x="6195413" y="550503"/>
              <a:ext cx="2379643" cy="1362371"/>
            </a:xfrm>
            <a:custGeom>
              <a:avLst/>
              <a:gdLst/>
              <a:ahLst/>
              <a:cxnLst/>
              <a:rect l="l" t="t" r="r" b="b"/>
              <a:pathLst>
                <a:path w="40422" h="23143" extrusionOk="0">
                  <a:moveTo>
                    <a:pt x="1" y="1312"/>
                  </a:moveTo>
                  <a:lnTo>
                    <a:pt x="38263" y="23142"/>
                  </a:lnTo>
                  <a:lnTo>
                    <a:pt x="40422" y="21929"/>
                  </a:lnTo>
                  <a:lnTo>
                    <a:pt x="2284"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0"/>
            <p:cNvSpPr/>
            <p:nvPr/>
          </p:nvSpPr>
          <p:spPr>
            <a:xfrm>
              <a:off x="6542026" y="1944312"/>
              <a:ext cx="1582426" cy="903322"/>
            </a:xfrm>
            <a:custGeom>
              <a:avLst/>
              <a:gdLst/>
              <a:ahLst/>
              <a:cxnLst/>
              <a:rect l="l" t="t" r="r" b="b"/>
              <a:pathLst>
                <a:path w="26880" h="15345" extrusionOk="0">
                  <a:moveTo>
                    <a:pt x="26880" y="714"/>
                  </a:moveTo>
                  <a:lnTo>
                    <a:pt x="1241" y="15344"/>
                  </a:lnTo>
                  <a:lnTo>
                    <a:pt x="1" y="14640"/>
                  </a:lnTo>
                  <a:lnTo>
                    <a:pt x="256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p:cNvSpPr/>
            <p:nvPr/>
          </p:nvSpPr>
          <p:spPr>
            <a:xfrm>
              <a:off x="6365599" y="2742556"/>
              <a:ext cx="364523" cy="207449"/>
            </a:xfrm>
            <a:custGeom>
              <a:avLst/>
              <a:gdLst/>
              <a:ahLst/>
              <a:cxnLst/>
              <a:rect l="l" t="t" r="r" b="b"/>
              <a:pathLst>
                <a:path w="6192" h="3524" extrusionOk="0">
                  <a:moveTo>
                    <a:pt x="0" y="714"/>
                  </a:moveTo>
                  <a:lnTo>
                    <a:pt x="4951" y="3524"/>
                  </a:lnTo>
                  <a:lnTo>
                    <a:pt x="6191" y="2828"/>
                  </a:lnTo>
                  <a:lnTo>
                    <a:pt x="12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0"/>
            <p:cNvSpPr/>
            <p:nvPr/>
          </p:nvSpPr>
          <p:spPr>
            <a:xfrm>
              <a:off x="5616685" y="1415445"/>
              <a:ext cx="1582426" cy="902851"/>
            </a:xfrm>
            <a:custGeom>
              <a:avLst/>
              <a:gdLst/>
              <a:ahLst/>
              <a:cxnLst/>
              <a:rect l="l" t="t" r="r" b="b"/>
              <a:pathLst>
                <a:path w="26880" h="15337" extrusionOk="0">
                  <a:moveTo>
                    <a:pt x="26880" y="715"/>
                  </a:moveTo>
                  <a:lnTo>
                    <a:pt x="1241" y="15336"/>
                  </a:lnTo>
                  <a:lnTo>
                    <a:pt x="1" y="14631"/>
                  </a:lnTo>
                  <a:lnTo>
                    <a:pt x="256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0"/>
            <p:cNvSpPr/>
            <p:nvPr/>
          </p:nvSpPr>
          <p:spPr>
            <a:xfrm>
              <a:off x="5440258" y="2213160"/>
              <a:ext cx="364523" cy="207508"/>
            </a:xfrm>
            <a:custGeom>
              <a:avLst/>
              <a:gdLst/>
              <a:ahLst/>
              <a:cxnLst/>
              <a:rect l="l" t="t" r="r" b="b"/>
              <a:pathLst>
                <a:path w="6192" h="3525" extrusionOk="0">
                  <a:moveTo>
                    <a:pt x="0" y="715"/>
                  </a:moveTo>
                  <a:lnTo>
                    <a:pt x="4951" y="3525"/>
                  </a:lnTo>
                  <a:lnTo>
                    <a:pt x="6191" y="2829"/>
                  </a:lnTo>
                  <a:lnTo>
                    <a:pt x="12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p:cNvSpPr/>
            <p:nvPr/>
          </p:nvSpPr>
          <p:spPr>
            <a:xfrm>
              <a:off x="4696642" y="881398"/>
              <a:ext cx="1582955" cy="902792"/>
            </a:xfrm>
            <a:custGeom>
              <a:avLst/>
              <a:gdLst/>
              <a:ahLst/>
              <a:cxnLst/>
              <a:rect l="l" t="t" r="r" b="b"/>
              <a:pathLst>
                <a:path w="26889" h="15336" extrusionOk="0">
                  <a:moveTo>
                    <a:pt x="26888" y="714"/>
                  </a:moveTo>
                  <a:lnTo>
                    <a:pt x="1249" y="15335"/>
                  </a:lnTo>
                  <a:lnTo>
                    <a:pt x="0" y="14640"/>
                  </a:lnTo>
                  <a:lnTo>
                    <a:pt x="256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0"/>
            <p:cNvSpPr/>
            <p:nvPr/>
          </p:nvSpPr>
          <p:spPr>
            <a:xfrm>
              <a:off x="4520686" y="1679643"/>
              <a:ext cx="364523" cy="207449"/>
            </a:xfrm>
            <a:custGeom>
              <a:avLst/>
              <a:gdLst/>
              <a:ahLst/>
              <a:cxnLst/>
              <a:rect l="l" t="t" r="r" b="b"/>
              <a:pathLst>
                <a:path w="6192" h="3524" extrusionOk="0">
                  <a:moveTo>
                    <a:pt x="0" y="714"/>
                  </a:moveTo>
                  <a:lnTo>
                    <a:pt x="4952" y="3524"/>
                  </a:lnTo>
                  <a:lnTo>
                    <a:pt x="6192" y="2828"/>
                  </a:lnTo>
                  <a:lnTo>
                    <a:pt x="12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0"/>
            <p:cNvSpPr/>
            <p:nvPr/>
          </p:nvSpPr>
          <p:spPr>
            <a:xfrm>
              <a:off x="6132424" y="881398"/>
              <a:ext cx="1993633" cy="1140146"/>
            </a:xfrm>
            <a:custGeom>
              <a:avLst/>
              <a:gdLst/>
              <a:ahLst/>
              <a:cxnLst/>
              <a:rect l="l" t="t" r="r" b="b"/>
              <a:pathLst>
                <a:path w="33865" h="19368" extrusionOk="0">
                  <a:moveTo>
                    <a:pt x="0" y="714"/>
                  </a:moveTo>
                  <a:lnTo>
                    <a:pt x="32624" y="19368"/>
                  </a:lnTo>
                  <a:lnTo>
                    <a:pt x="33864" y="18672"/>
                  </a:lnTo>
                  <a:lnTo>
                    <a:pt x="12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p:cNvSpPr/>
            <p:nvPr/>
          </p:nvSpPr>
          <p:spPr>
            <a:xfrm>
              <a:off x="5234928" y="1814567"/>
              <a:ext cx="501043" cy="265787"/>
            </a:xfrm>
            <a:custGeom>
              <a:avLst/>
              <a:gdLst/>
              <a:ahLst/>
              <a:cxnLst/>
              <a:rect l="l" t="t" r="r" b="b"/>
              <a:pathLst>
                <a:path w="8511" h="4515" extrusionOk="0">
                  <a:moveTo>
                    <a:pt x="4255" y="1"/>
                  </a:moveTo>
                  <a:cubicBezTo>
                    <a:pt x="1909" y="1"/>
                    <a:pt x="0" y="1009"/>
                    <a:pt x="0" y="2258"/>
                  </a:cubicBezTo>
                  <a:cubicBezTo>
                    <a:pt x="0" y="3507"/>
                    <a:pt x="1909" y="4515"/>
                    <a:pt x="4255" y="4515"/>
                  </a:cubicBezTo>
                  <a:lnTo>
                    <a:pt x="4255" y="4515"/>
                  </a:lnTo>
                  <a:lnTo>
                    <a:pt x="4255" y="3926"/>
                  </a:lnTo>
                  <a:cubicBezTo>
                    <a:pt x="2525" y="3926"/>
                    <a:pt x="1115" y="3177"/>
                    <a:pt x="1115" y="2258"/>
                  </a:cubicBezTo>
                  <a:cubicBezTo>
                    <a:pt x="1115" y="1339"/>
                    <a:pt x="2525" y="590"/>
                    <a:pt x="4255" y="590"/>
                  </a:cubicBezTo>
                  <a:lnTo>
                    <a:pt x="4255" y="1"/>
                  </a:lnTo>
                  <a:close/>
                  <a:moveTo>
                    <a:pt x="4255" y="4515"/>
                  </a:moveTo>
                  <a:cubicBezTo>
                    <a:pt x="6611" y="4515"/>
                    <a:pt x="8511" y="3507"/>
                    <a:pt x="8511" y="2258"/>
                  </a:cubicBezTo>
                  <a:cubicBezTo>
                    <a:pt x="8511" y="1009"/>
                    <a:pt x="6611" y="1"/>
                    <a:pt x="4255" y="1"/>
                  </a:cubicBezTo>
                  <a:lnTo>
                    <a:pt x="4255" y="590"/>
                  </a:lnTo>
                  <a:cubicBezTo>
                    <a:pt x="5995" y="590"/>
                    <a:pt x="7396" y="1339"/>
                    <a:pt x="7396" y="2258"/>
                  </a:cubicBezTo>
                  <a:cubicBezTo>
                    <a:pt x="7396" y="3177"/>
                    <a:pt x="5995" y="3926"/>
                    <a:pt x="4255" y="392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0"/>
            <p:cNvSpPr/>
            <p:nvPr/>
          </p:nvSpPr>
          <p:spPr>
            <a:xfrm>
              <a:off x="5332059" y="1727914"/>
              <a:ext cx="344566" cy="210157"/>
            </a:xfrm>
            <a:custGeom>
              <a:avLst/>
              <a:gdLst/>
              <a:ahLst/>
              <a:cxnLst/>
              <a:rect l="l" t="t" r="r" b="b"/>
              <a:pathLst>
                <a:path w="5853" h="3570" extrusionOk="0">
                  <a:moveTo>
                    <a:pt x="4506" y="367"/>
                  </a:moveTo>
                  <a:lnTo>
                    <a:pt x="5380" y="839"/>
                  </a:lnTo>
                  <a:cubicBezTo>
                    <a:pt x="5853" y="1089"/>
                    <a:pt x="5853" y="1580"/>
                    <a:pt x="5460" y="1803"/>
                  </a:cubicBezTo>
                  <a:lnTo>
                    <a:pt x="2837" y="3346"/>
                  </a:lnTo>
                  <a:cubicBezTo>
                    <a:pt x="2445" y="3569"/>
                    <a:pt x="1794" y="3462"/>
                    <a:pt x="1330" y="3203"/>
                  </a:cubicBezTo>
                  <a:lnTo>
                    <a:pt x="473" y="2740"/>
                  </a:lnTo>
                  <a:cubicBezTo>
                    <a:pt x="0" y="2490"/>
                    <a:pt x="0" y="2008"/>
                    <a:pt x="384" y="1776"/>
                  </a:cubicBezTo>
                  <a:lnTo>
                    <a:pt x="2998" y="233"/>
                  </a:lnTo>
                  <a:cubicBezTo>
                    <a:pt x="3382" y="1"/>
                    <a:pt x="4033" y="117"/>
                    <a:pt x="4506" y="3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0"/>
            <p:cNvSpPr/>
            <p:nvPr/>
          </p:nvSpPr>
          <p:spPr>
            <a:xfrm>
              <a:off x="5180828" y="1745810"/>
              <a:ext cx="316721" cy="184373"/>
            </a:xfrm>
            <a:custGeom>
              <a:avLst/>
              <a:gdLst/>
              <a:ahLst/>
              <a:cxnLst/>
              <a:rect l="l" t="t" r="r" b="b"/>
              <a:pathLst>
                <a:path w="5380" h="3132" extrusionOk="0">
                  <a:moveTo>
                    <a:pt x="1472" y="214"/>
                  </a:moveTo>
                  <a:lnTo>
                    <a:pt x="4960" y="2186"/>
                  </a:lnTo>
                  <a:cubicBezTo>
                    <a:pt x="5299" y="2382"/>
                    <a:pt x="5380" y="2685"/>
                    <a:pt x="5130" y="2864"/>
                  </a:cubicBezTo>
                  <a:lnTo>
                    <a:pt x="4987" y="2962"/>
                  </a:lnTo>
                  <a:cubicBezTo>
                    <a:pt x="4737" y="3131"/>
                    <a:pt x="4256" y="3114"/>
                    <a:pt x="3908" y="2926"/>
                  </a:cubicBezTo>
                  <a:lnTo>
                    <a:pt x="420" y="946"/>
                  </a:lnTo>
                  <a:cubicBezTo>
                    <a:pt x="72" y="750"/>
                    <a:pt x="0" y="446"/>
                    <a:pt x="250" y="277"/>
                  </a:cubicBezTo>
                  <a:lnTo>
                    <a:pt x="384" y="179"/>
                  </a:lnTo>
                  <a:cubicBezTo>
                    <a:pt x="634" y="0"/>
                    <a:pt x="1124" y="18"/>
                    <a:pt x="1472" y="21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0"/>
            <p:cNvSpPr/>
            <p:nvPr/>
          </p:nvSpPr>
          <p:spPr>
            <a:xfrm>
              <a:off x="5283199" y="1657567"/>
              <a:ext cx="188619" cy="114026"/>
            </a:xfrm>
            <a:custGeom>
              <a:avLst/>
              <a:gdLst/>
              <a:ahLst/>
              <a:cxnLst/>
              <a:rect l="l" t="t" r="r" b="b"/>
              <a:pathLst>
                <a:path w="3204" h="1937" extrusionOk="0">
                  <a:moveTo>
                    <a:pt x="1473" y="215"/>
                  </a:moveTo>
                  <a:lnTo>
                    <a:pt x="3203" y="1214"/>
                  </a:lnTo>
                  <a:lnTo>
                    <a:pt x="2151" y="1936"/>
                  </a:lnTo>
                  <a:lnTo>
                    <a:pt x="420" y="946"/>
                  </a:lnTo>
                  <a:cubicBezTo>
                    <a:pt x="81" y="750"/>
                    <a:pt x="1" y="446"/>
                    <a:pt x="251" y="268"/>
                  </a:cubicBezTo>
                  <a:lnTo>
                    <a:pt x="393" y="170"/>
                  </a:lnTo>
                  <a:cubicBezTo>
                    <a:pt x="643" y="0"/>
                    <a:pt x="1125" y="18"/>
                    <a:pt x="1473" y="21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0"/>
            <p:cNvSpPr/>
            <p:nvPr/>
          </p:nvSpPr>
          <p:spPr>
            <a:xfrm>
              <a:off x="5019590" y="1745280"/>
              <a:ext cx="275806" cy="169656"/>
            </a:xfrm>
            <a:custGeom>
              <a:avLst/>
              <a:gdLst/>
              <a:ahLst/>
              <a:cxnLst/>
              <a:rect l="l" t="t" r="r" b="b"/>
              <a:pathLst>
                <a:path w="4685" h="2882" extrusionOk="0">
                  <a:moveTo>
                    <a:pt x="277" y="1829"/>
                  </a:moveTo>
                  <a:lnTo>
                    <a:pt x="3123" y="170"/>
                  </a:lnTo>
                  <a:cubicBezTo>
                    <a:pt x="3399" y="0"/>
                    <a:pt x="3881" y="36"/>
                    <a:pt x="4184" y="250"/>
                  </a:cubicBezTo>
                  <a:lnTo>
                    <a:pt x="4354" y="366"/>
                  </a:lnTo>
                  <a:cubicBezTo>
                    <a:pt x="4666" y="571"/>
                    <a:pt x="4684" y="883"/>
                    <a:pt x="4399" y="1044"/>
                  </a:cubicBezTo>
                  <a:lnTo>
                    <a:pt x="1562" y="2712"/>
                  </a:lnTo>
                  <a:cubicBezTo>
                    <a:pt x="1276" y="2882"/>
                    <a:pt x="794" y="2837"/>
                    <a:pt x="491" y="2632"/>
                  </a:cubicBezTo>
                  <a:lnTo>
                    <a:pt x="322" y="2516"/>
                  </a:lnTo>
                  <a:cubicBezTo>
                    <a:pt x="18" y="2302"/>
                    <a:pt x="0" y="1999"/>
                    <a:pt x="277" y="18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0"/>
            <p:cNvSpPr/>
            <p:nvPr/>
          </p:nvSpPr>
          <p:spPr>
            <a:xfrm>
              <a:off x="5571003" y="1628663"/>
              <a:ext cx="200688" cy="106138"/>
            </a:xfrm>
            <a:custGeom>
              <a:avLst/>
              <a:gdLst/>
              <a:ahLst/>
              <a:cxnLst/>
              <a:rect l="l" t="t" r="r" b="b"/>
              <a:pathLst>
                <a:path w="3409" h="1803" extrusionOk="0">
                  <a:moveTo>
                    <a:pt x="1704" y="1"/>
                  </a:moveTo>
                  <a:cubicBezTo>
                    <a:pt x="759" y="1"/>
                    <a:pt x="1" y="402"/>
                    <a:pt x="1" y="902"/>
                  </a:cubicBezTo>
                  <a:cubicBezTo>
                    <a:pt x="1" y="1401"/>
                    <a:pt x="759" y="1803"/>
                    <a:pt x="1704" y="1803"/>
                  </a:cubicBezTo>
                  <a:cubicBezTo>
                    <a:pt x="2641" y="1803"/>
                    <a:pt x="3408" y="1401"/>
                    <a:pt x="3408" y="902"/>
                  </a:cubicBezTo>
                  <a:cubicBezTo>
                    <a:pt x="3408" y="402"/>
                    <a:pt x="2641"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DDF8E-24ED-CD95-9B7C-B7762F431D8A}"/>
              </a:ext>
            </a:extLst>
          </p:cNvPr>
          <p:cNvSpPr>
            <a:spLocks noGrp="1"/>
          </p:cNvSpPr>
          <p:nvPr>
            <p:ph type="ctrTitle"/>
          </p:nvPr>
        </p:nvSpPr>
        <p:spPr/>
        <p:txBody>
          <a:bodyPr/>
          <a:lstStyle/>
          <a:p>
            <a:r>
              <a:rPr lang="en-US" dirty="0"/>
              <a:t>Feature-Log in</a:t>
            </a:r>
          </a:p>
        </p:txBody>
      </p:sp>
      <p:pic>
        <p:nvPicPr>
          <p:cNvPr id="4" name="Picture 3" descr="A screenshot of a computer program&#10;&#10;Description automatically generated with low confidence">
            <a:extLst>
              <a:ext uri="{FF2B5EF4-FFF2-40B4-BE49-F238E27FC236}">
                <a16:creationId xmlns:a16="http://schemas.microsoft.com/office/drawing/2014/main" id="{788EAE7B-04B4-38FB-6417-24F698489F26}"/>
              </a:ext>
            </a:extLst>
          </p:cNvPr>
          <p:cNvPicPr>
            <a:picLocks noChangeAspect="1"/>
          </p:cNvPicPr>
          <p:nvPr/>
        </p:nvPicPr>
        <p:blipFill>
          <a:blip r:embed="rId2"/>
          <a:stretch>
            <a:fillRect/>
          </a:stretch>
        </p:blipFill>
        <p:spPr>
          <a:xfrm>
            <a:off x="1974229" y="1296063"/>
            <a:ext cx="5539753" cy="3621847"/>
          </a:xfrm>
          <a:prstGeom prst="rect">
            <a:avLst/>
          </a:prstGeom>
        </p:spPr>
      </p:pic>
    </p:spTree>
    <p:extLst>
      <p:ext uri="{BB962C8B-B14F-4D97-AF65-F5344CB8AC3E}">
        <p14:creationId xmlns:p14="http://schemas.microsoft.com/office/powerpoint/2010/main" val="1174796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DDF8E-24ED-CD95-9B7C-B7762F431D8A}"/>
              </a:ext>
            </a:extLst>
          </p:cNvPr>
          <p:cNvSpPr>
            <a:spLocks noGrp="1"/>
          </p:cNvSpPr>
          <p:nvPr>
            <p:ph type="ctrTitle"/>
          </p:nvPr>
        </p:nvSpPr>
        <p:spPr/>
        <p:txBody>
          <a:bodyPr/>
          <a:lstStyle/>
          <a:p>
            <a:r>
              <a:rPr lang="en-US" dirty="0"/>
              <a:t>Feature- Sign up</a:t>
            </a:r>
          </a:p>
        </p:txBody>
      </p:sp>
      <p:pic>
        <p:nvPicPr>
          <p:cNvPr id="7" name="Picture 6" descr="A screenshot of a computer&#10;&#10;Description automatically generated with medium confidence">
            <a:extLst>
              <a:ext uri="{FF2B5EF4-FFF2-40B4-BE49-F238E27FC236}">
                <a16:creationId xmlns:a16="http://schemas.microsoft.com/office/drawing/2014/main" id="{F9F93A11-582D-952B-DDBF-566495EF55A6}"/>
              </a:ext>
            </a:extLst>
          </p:cNvPr>
          <p:cNvPicPr>
            <a:picLocks noChangeAspect="1"/>
          </p:cNvPicPr>
          <p:nvPr/>
        </p:nvPicPr>
        <p:blipFill>
          <a:blip r:embed="rId2"/>
          <a:stretch>
            <a:fillRect/>
          </a:stretch>
        </p:blipFill>
        <p:spPr>
          <a:xfrm>
            <a:off x="2286362" y="1335819"/>
            <a:ext cx="5108352" cy="3511992"/>
          </a:xfrm>
          <a:prstGeom prst="rect">
            <a:avLst/>
          </a:prstGeom>
        </p:spPr>
      </p:pic>
    </p:spTree>
    <p:extLst>
      <p:ext uri="{BB962C8B-B14F-4D97-AF65-F5344CB8AC3E}">
        <p14:creationId xmlns:p14="http://schemas.microsoft.com/office/powerpoint/2010/main" val="15631293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DDF8E-24ED-CD95-9B7C-B7762F431D8A}"/>
              </a:ext>
            </a:extLst>
          </p:cNvPr>
          <p:cNvSpPr>
            <a:spLocks noGrp="1"/>
          </p:cNvSpPr>
          <p:nvPr>
            <p:ph type="ctrTitle"/>
          </p:nvPr>
        </p:nvSpPr>
        <p:spPr/>
        <p:txBody>
          <a:bodyPr/>
          <a:lstStyle/>
          <a:p>
            <a:r>
              <a:rPr lang="en-US" dirty="0"/>
              <a:t>Feature- Contact us</a:t>
            </a:r>
          </a:p>
        </p:txBody>
      </p:sp>
      <p:pic>
        <p:nvPicPr>
          <p:cNvPr id="7" name="Picture 6">
            <a:extLst>
              <a:ext uri="{FF2B5EF4-FFF2-40B4-BE49-F238E27FC236}">
                <a16:creationId xmlns:a16="http://schemas.microsoft.com/office/drawing/2014/main" id="{F9F93A11-582D-952B-DDBF-566495EF55A6}"/>
              </a:ext>
            </a:extLst>
          </p:cNvPr>
          <p:cNvPicPr>
            <a:picLocks noChangeAspect="1"/>
          </p:cNvPicPr>
          <p:nvPr/>
        </p:nvPicPr>
        <p:blipFill>
          <a:blip r:embed="rId2"/>
          <a:srcRect/>
          <a:stretch/>
        </p:blipFill>
        <p:spPr>
          <a:xfrm>
            <a:off x="2371111" y="1335819"/>
            <a:ext cx="4938853" cy="3511992"/>
          </a:xfrm>
          <a:prstGeom prst="rect">
            <a:avLst/>
          </a:prstGeom>
        </p:spPr>
      </p:pic>
    </p:spTree>
    <p:extLst>
      <p:ext uri="{BB962C8B-B14F-4D97-AF65-F5344CB8AC3E}">
        <p14:creationId xmlns:p14="http://schemas.microsoft.com/office/powerpoint/2010/main" val="40324461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DDF8E-24ED-CD95-9B7C-B7762F431D8A}"/>
              </a:ext>
            </a:extLst>
          </p:cNvPr>
          <p:cNvSpPr>
            <a:spLocks noGrp="1"/>
          </p:cNvSpPr>
          <p:nvPr>
            <p:ph type="ctrTitle"/>
          </p:nvPr>
        </p:nvSpPr>
        <p:spPr/>
        <p:txBody>
          <a:bodyPr/>
          <a:lstStyle/>
          <a:p>
            <a:r>
              <a:rPr lang="en-US" dirty="0"/>
              <a:t>Feature- FAQ</a:t>
            </a:r>
          </a:p>
        </p:txBody>
      </p:sp>
      <p:pic>
        <p:nvPicPr>
          <p:cNvPr id="7" name="Picture 6">
            <a:extLst>
              <a:ext uri="{FF2B5EF4-FFF2-40B4-BE49-F238E27FC236}">
                <a16:creationId xmlns:a16="http://schemas.microsoft.com/office/drawing/2014/main" id="{F9F93A11-582D-952B-DDBF-566495EF55A6}"/>
              </a:ext>
            </a:extLst>
          </p:cNvPr>
          <p:cNvPicPr>
            <a:picLocks noChangeAspect="1"/>
          </p:cNvPicPr>
          <p:nvPr/>
        </p:nvPicPr>
        <p:blipFill>
          <a:blip r:embed="rId2"/>
          <a:srcRect/>
          <a:stretch/>
        </p:blipFill>
        <p:spPr>
          <a:xfrm>
            <a:off x="2455964" y="1335819"/>
            <a:ext cx="4769146" cy="3511992"/>
          </a:xfrm>
          <a:prstGeom prst="rect">
            <a:avLst/>
          </a:prstGeom>
        </p:spPr>
      </p:pic>
    </p:spTree>
    <p:extLst>
      <p:ext uri="{BB962C8B-B14F-4D97-AF65-F5344CB8AC3E}">
        <p14:creationId xmlns:p14="http://schemas.microsoft.com/office/powerpoint/2010/main" val="2297765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Shape 909"/>
        <p:cNvGrpSpPr/>
        <p:nvPr/>
      </p:nvGrpSpPr>
      <p:grpSpPr>
        <a:xfrm>
          <a:off x="0" y="0"/>
          <a:ext cx="0" cy="0"/>
          <a:chOff x="0" y="0"/>
          <a:chExt cx="0" cy="0"/>
        </a:xfrm>
      </p:grpSpPr>
      <p:sp>
        <p:nvSpPr>
          <p:cNvPr id="911" name="Google Shape;911;p37"/>
          <p:cNvSpPr txBox="1">
            <a:spLocks noGrp="1"/>
          </p:cNvSpPr>
          <p:nvPr>
            <p:ph type="ctrTitle" idx="21"/>
          </p:nvPr>
        </p:nvSpPr>
        <p:spPr>
          <a:xfrm>
            <a:off x="713250" y="470050"/>
            <a:ext cx="7717500" cy="6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912" name="Google Shape;912;p37"/>
          <p:cNvSpPr txBox="1">
            <a:spLocks noGrp="1"/>
          </p:cNvSpPr>
          <p:nvPr>
            <p:ph type="title"/>
          </p:nvPr>
        </p:nvSpPr>
        <p:spPr>
          <a:xfrm>
            <a:off x="713250" y="1306250"/>
            <a:ext cx="776400" cy="57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913" name="Google Shape;913;p37"/>
          <p:cNvSpPr txBox="1">
            <a:spLocks noGrp="1"/>
          </p:cNvSpPr>
          <p:nvPr>
            <p:ph type="subTitle" idx="2"/>
          </p:nvPr>
        </p:nvSpPr>
        <p:spPr>
          <a:xfrm>
            <a:off x="713250" y="1959425"/>
            <a:ext cx="23829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GitHub URL</a:t>
            </a:r>
            <a:endParaRPr dirty="0"/>
          </a:p>
        </p:txBody>
      </p:sp>
      <p:sp>
        <p:nvSpPr>
          <p:cNvPr id="915" name="Google Shape;915;p37"/>
          <p:cNvSpPr txBox="1">
            <a:spLocks noGrp="1"/>
          </p:cNvSpPr>
          <p:nvPr>
            <p:ph type="title" idx="4"/>
          </p:nvPr>
        </p:nvSpPr>
        <p:spPr>
          <a:xfrm>
            <a:off x="713250" y="2971475"/>
            <a:ext cx="776400" cy="57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16" name="Google Shape;916;p37"/>
          <p:cNvSpPr txBox="1">
            <a:spLocks noGrp="1"/>
          </p:cNvSpPr>
          <p:nvPr>
            <p:ph type="subTitle" idx="5"/>
          </p:nvPr>
        </p:nvSpPr>
        <p:spPr>
          <a:xfrm>
            <a:off x="713250" y="3624650"/>
            <a:ext cx="23829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Source Code Excerpt</a:t>
            </a:r>
            <a:endParaRPr dirty="0"/>
          </a:p>
        </p:txBody>
      </p:sp>
      <p:sp>
        <p:nvSpPr>
          <p:cNvPr id="918" name="Google Shape;918;p37"/>
          <p:cNvSpPr txBox="1">
            <a:spLocks noGrp="1"/>
          </p:cNvSpPr>
          <p:nvPr>
            <p:ph type="title" idx="7"/>
          </p:nvPr>
        </p:nvSpPr>
        <p:spPr>
          <a:xfrm>
            <a:off x="3096150" y="1306250"/>
            <a:ext cx="776400" cy="57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19" name="Google Shape;919;p37"/>
          <p:cNvSpPr txBox="1">
            <a:spLocks noGrp="1"/>
          </p:cNvSpPr>
          <p:nvPr>
            <p:ph type="subTitle" idx="8"/>
          </p:nvPr>
        </p:nvSpPr>
        <p:spPr>
          <a:xfrm>
            <a:off x="3096150" y="1959425"/>
            <a:ext cx="23829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Repository Structure</a:t>
            </a:r>
            <a:endParaRPr dirty="0"/>
          </a:p>
        </p:txBody>
      </p:sp>
      <p:sp>
        <p:nvSpPr>
          <p:cNvPr id="924" name="Google Shape;924;p37"/>
          <p:cNvSpPr txBox="1">
            <a:spLocks noGrp="1"/>
          </p:cNvSpPr>
          <p:nvPr>
            <p:ph type="title" idx="16"/>
          </p:nvPr>
        </p:nvSpPr>
        <p:spPr>
          <a:xfrm>
            <a:off x="5479050" y="1306250"/>
            <a:ext cx="776400" cy="57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925" name="Google Shape;925;p37"/>
          <p:cNvSpPr txBox="1">
            <a:spLocks noGrp="1"/>
          </p:cNvSpPr>
          <p:nvPr>
            <p:ph type="subTitle" idx="17"/>
          </p:nvPr>
        </p:nvSpPr>
        <p:spPr>
          <a:xfrm>
            <a:off x="5479050" y="2118233"/>
            <a:ext cx="23829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Build &amp; Deployment Procedures</a:t>
            </a:r>
            <a:endParaRPr dirty="0"/>
          </a:p>
        </p:txBody>
      </p:sp>
      <p:grpSp>
        <p:nvGrpSpPr>
          <p:cNvPr id="929" name="Google Shape;929;p37"/>
          <p:cNvGrpSpPr/>
          <p:nvPr/>
        </p:nvGrpSpPr>
        <p:grpSpPr>
          <a:xfrm>
            <a:off x="7425820" y="1268143"/>
            <a:ext cx="1557805" cy="3739531"/>
            <a:chOff x="8645020" y="1268143"/>
            <a:chExt cx="1557805" cy="3739531"/>
          </a:xfrm>
        </p:grpSpPr>
        <p:sp>
          <p:nvSpPr>
            <p:cNvPr id="930" name="Google Shape;930;p37"/>
            <p:cNvSpPr/>
            <p:nvPr/>
          </p:nvSpPr>
          <p:spPr>
            <a:xfrm>
              <a:off x="9023713" y="4361203"/>
              <a:ext cx="1179112" cy="625511"/>
            </a:xfrm>
            <a:custGeom>
              <a:avLst/>
              <a:gdLst/>
              <a:ahLst/>
              <a:cxnLst/>
              <a:rect l="l" t="t" r="r" b="b"/>
              <a:pathLst>
                <a:path w="13052" h="6924" extrusionOk="0">
                  <a:moveTo>
                    <a:pt x="6531" y="1"/>
                  </a:moveTo>
                  <a:cubicBezTo>
                    <a:pt x="2926" y="1"/>
                    <a:pt x="0" y="1553"/>
                    <a:pt x="0" y="3462"/>
                  </a:cubicBezTo>
                  <a:cubicBezTo>
                    <a:pt x="0" y="5371"/>
                    <a:pt x="2926" y="6924"/>
                    <a:pt x="6531" y="6924"/>
                  </a:cubicBezTo>
                  <a:cubicBezTo>
                    <a:pt x="10135" y="6924"/>
                    <a:pt x="13052" y="5371"/>
                    <a:pt x="13052" y="3462"/>
                  </a:cubicBezTo>
                  <a:cubicBezTo>
                    <a:pt x="13052" y="1553"/>
                    <a:pt x="10135" y="1"/>
                    <a:pt x="6531" y="1"/>
                  </a:cubicBezTo>
                  <a:close/>
                </a:path>
              </a:pathLst>
            </a:custGeom>
            <a:solidFill>
              <a:srgbClr val="262162">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9011608" y="4345935"/>
              <a:ext cx="436069" cy="388550"/>
            </a:xfrm>
            <a:custGeom>
              <a:avLst/>
              <a:gdLst/>
              <a:ahLst/>
              <a:cxnLst/>
              <a:rect l="l" t="t" r="r" b="b"/>
              <a:pathLst>
                <a:path w="4827" h="4301" extrusionOk="0">
                  <a:moveTo>
                    <a:pt x="4211" y="473"/>
                  </a:moveTo>
                  <a:cubicBezTo>
                    <a:pt x="4211" y="473"/>
                    <a:pt x="3881" y="1981"/>
                    <a:pt x="4541" y="1713"/>
                  </a:cubicBezTo>
                  <a:cubicBezTo>
                    <a:pt x="4827" y="1597"/>
                    <a:pt x="4755" y="2177"/>
                    <a:pt x="4720" y="2382"/>
                  </a:cubicBezTo>
                  <a:cubicBezTo>
                    <a:pt x="4648" y="2579"/>
                    <a:pt x="3765" y="3043"/>
                    <a:pt x="3596" y="3034"/>
                  </a:cubicBezTo>
                  <a:cubicBezTo>
                    <a:pt x="3408" y="3025"/>
                    <a:pt x="3328" y="2944"/>
                    <a:pt x="3159" y="3105"/>
                  </a:cubicBezTo>
                  <a:cubicBezTo>
                    <a:pt x="2989" y="3266"/>
                    <a:pt x="3043" y="3453"/>
                    <a:pt x="2784" y="3667"/>
                  </a:cubicBezTo>
                  <a:cubicBezTo>
                    <a:pt x="2561" y="3845"/>
                    <a:pt x="1553" y="4300"/>
                    <a:pt x="616" y="3863"/>
                  </a:cubicBezTo>
                  <a:cubicBezTo>
                    <a:pt x="215" y="3676"/>
                    <a:pt x="1" y="3551"/>
                    <a:pt x="152" y="3141"/>
                  </a:cubicBezTo>
                  <a:cubicBezTo>
                    <a:pt x="206" y="3007"/>
                    <a:pt x="1312" y="2445"/>
                    <a:pt x="1624" y="2284"/>
                  </a:cubicBezTo>
                  <a:cubicBezTo>
                    <a:pt x="2409" y="1892"/>
                    <a:pt x="2757" y="1062"/>
                    <a:pt x="2829" y="875"/>
                  </a:cubicBezTo>
                  <a:cubicBezTo>
                    <a:pt x="2909" y="687"/>
                    <a:pt x="3150" y="108"/>
                    <a:pt x="3150" y="108"/>
                  </a:cubicBezTo>
                  <a:cubicBezTo>
                    <a:pt x="3150" y="108"/>
                    <a:pt x="3507" y="0"/>
                    <a:pt x="4211" y="473"/>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9022900" y="4345935"/>
              <a:ext cx="415923" cy="368405"/>
            </a:xfrm>
            <a:custGeom>
              <a:avLst/>
              <a:gdLst/>
              <a:ahLst/>
              <a:cxnLst/>
              <a:rect l="l" t="t" r="r" b="b"/>
              <a:pathLst>
                <a:path w="4604" h="4078" extrusionOk="0">
                  <a:moveTo>
                    <a:pt x="4086" y="473"/>
                  </a:moveTo>
                  <a:cubicBezTo>
                    <a:pt x="4283" y="812"/>
                    <a:pt x="4604" y="1356"/>
                    <a:pt x="4506" y="1990"/>
                  </a:cubicBezTo>
                  <a:cubicBezTo>
                    <a:pt x="4434" y="2186"/>
                    <a:pt x="3631" y="2721"/>
                    <a:pt x="3462" y="2712"/>
                  </a:cubicBezTo>
                  <a:cubicBezTo>
                    <a:pt x="3043" y="2695"/>
                    <a:pt x="2918" y="3105"/>
                    <a:pt x="2632" y="3328"/>
                  </a:cubicBezTo>
                  <a:cubicBezTo>
                    <a:pt x="2159" y="3721"/>
                    <a:pt x="1133" y="4077"/>
                    <a:pt x="197" y="3426"/>
                  </a:cubicBezTo>
                  <a:cubicBezTo>
                    <a:pt x="0" y="3248"/>
                    <a:pt x="116" y="2935"/>
                    <a:pt x="232" y="2793"/>
                  </a:cubicBezTo>
                  <a:cubicBezTo>
                    <a:pt x="429" y="2534"/>
                    <a:pt x="1187" y="2445"/>
                    <a:pt x="1499" y="2284"/>
                  </a:cubicBezTo>
                  <a:cubicBezTo>
                    <a:pt x="2418" y="1856"/>
                    <a:pt x="2641" y="759"/>
                    <a:pt x="2712" y="571"/>
                  </a:cubicBezTo>
                  <a:cubicBezTo>
                    <a:pt x="2793" y="384"/>
                    <a:pt x="3025" y="108"/>
                    <a:pt x="3025" y="108"/>
                  </a:cubicBezTo>
                  <a:cubicBezTo>
                    <a:pt x="3025" y="108"/>
                    <a:pt x="3382" y="0"/>
                    <a:pt x="4086" y="473"/>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9130856" y="4551730"/>
              <a:ext cx="67845" cy="47880"/>
            </a:xfrm>
            <a:custGeom>
              <a:avLst/>
              <a:gdLst/>
              <a:ahLst/>
              <a:cxnLst/>
              <a:rect l="l" t="t" r="r" b="b"/>
              <a:pathLst>
                <a:path w="751" h="530" extrusionOk="0">
                  <a:moveTo>
                    <a:pt x="139" y="1"/>
                  </a:moveTo>
                  <a:cubicBezTo>
                    <a:pt x="111" y="1"/>
                    <a:pt x="83" y="3"/>
                    <a:pt x="54" y="6"/>
                  </a:cubicBezTo>
                  <a:cubicBezTo>
                    <a:pt x="28" y="6"/>
                    <a:pt x="10" y="24"/>
                    <a:pt x="1" y="51"/>
                  </a:cubicBezTo>
                  <a:cubicBezTo>
                    <a:pt x="1" y="69"/>
                    <a:pt x="19" y="87"/>
                    <a:pt x="45" y="87"/>
                  </a:cubicBezTo>
                  <a:cubicBezTo>
                    <a:pt x="65" y="85"/>
                    <a:pt x="84" y="84"/>
                    <a:pt x="103" y="84"/>
                  </a:cubicBezTo>
                  <a:cubicBezTo>
                    <a:pt x="206" y="84"/>
                    <a:pt x="303" y="107"/>
                    <a:pt x="393" y="167"/>
                  </a:cubicBezTo>
                  <a:cubicBezTo>
                    <a:pt x="492" y="229"/>
                    <a:pt x="590" y="345"/>
                    <a:pt x="661" y="506"/>
                  </a:cubicBezTo>
                  <a:cubicBezTo>
                    <a:pt x="667" y="523"/>
                    <a:pt x="680" y="529"/>
                    <a:pt x="693" y="529"/>
                  </a:cubicBezTo>
                  <a:cubicBezTo>
                    <a:pt x="700" y="529"/>
                    <a:pt x="708" y="527"/>
                    <a:pt x="715" y="524"/>
                  </a:cubicBezTo>
                  <a:cubicBezTo>
                    <a:pt x="741" y="506"/>
                    <a:pt x="750" y="488"/>
                    <a:pt x="741" y="461"/>
                  </a:cubicBezTo>
                  <a:cubicBezTo>
                    <a:pt x="661" y="283"/>
                    <a:pt x="563" y="167"/>
                    <a:pt x="447" y="87"/>
                  </a:cubicBezTo>
                  <a:cubicBezTo>
                    <a:pt x="354" y="29"/>
                    <a:pt x="250" y="1"/>
                    <a:pt x="139"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9158320" y="4542063"/>
              <a:ext cx="58088" cy="41466"/>
            </a:xfrm>
            <a:custGeom>
              <a:avLst/>
              <a:gdLst/>
              <a:ahLst/>
              <a:cxnLst/>
              <a:rect l="l" t="t" r="r" b="b"/>
              <a:pathLst>
                <a:path w="643" h="459" extrusionOk="0">
                  <a:moveTo>
                    <a:pt x="120" y="1"/>
                  </a:moveTo>
                  <a:cubicBezTo>
                    <a:pt x="95" y="1"/>
                    <a:pt x="70" y="3"/>
                    <a:pt x="45" y="6"/>
                  </a:cubicBezTo>
                  <a:cubicBezTo>
                    <a:pt x="18" y="6"/>
                    <a:pt x="0" y="24"/>
                    <a:pt x="0" y="42"/>
                  </a:cubicBezTo>
                  <a:cubicBezTo>
                    <a:pt x="0" y="69"/>
                    <a:pt x="18" y="78"/>
                    <a:pt x="36" y="78"/>
                  </a:cubicBezTo>
                  <a:cubicBezTo>
                    <a:pt x="53" y="76"/>
                    <a:pt x="71" y="75"/>
                    <a:pt x="88" y="75"/>
                  </a:cubicBezTo>
                  <a:cubicBezTo>
                    <a:pt x="177" y="75"/>
                    <a:pt x="263" y="95"/>
                    <a:pt x="330" y="140"/>
                  </a:cubicBezTo>
                  <a:cubicBezTo>
                    <a:pt x="428" y="202"/>
                    <a:pt x="500" y="301"/>
                    <a:pt x="571" y="443"/>
                  </a:cubicBezTo>
                  <a:cubicBezTo>
                    <a:pt x="571" y="454"/>
                    <a:pt x="580" y="458"/>
                    <a:pt x="592" y="458"/>
                  </a:cubicBezTo>
                  <a:cubicBezTo>
                    <a:pt x="599" y="458"/>
                    <a:pt x="608" y="456"/>
                    <a:pt x="616" y="452"/>
                  </a:cubicBezTo>
                  <a:cubicBezTo>
                    <a:pt x="634" y="443"/>
                    <a:pt x="643" y="425"/>
                    <a:pt x="634" y="408"/>
                  </a:cubicBezTo>
                  <a:cubicBezTo>
                    <a:pt x="571" y="247"/>
                    <a:pt x="482" y="149"/>
                    <a:pt x="384" y="78"/>
                  </a:cubicBezTo>
                  <a:cubicBezTo>
                    <a:pt x="306" y="28"/>
                    <a:pt x="216" y="1"/>
                    <a:pt x="120"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9176207" y="4526254"/>
              <a:ext cx="58721" cy="41737"/>
            </a:xfrm>
            <a:custGeom>
              <a:avLst/>
              <a:gdLst/>
              <a:ahLst/>
              <a:cxnLst/>
              <a:rect l="l" t="t" r="r" b="b"/>
              <a:pathLst>
                <a:path w="650" h="462" extrusionOk="0">
                  <a:moveTo>
                    <a:pt x="100" y="1"/>
                  </a:moveTo>
                  <a:cubicBezTo>
                    <a:pt x="81" y="1"/>
                    <a:pt x="62" y="1"/>
                    <a:pt x="43" y="3"/>
                  </a:cubicBezTo>
                  <a:cubicBezTo>
                    <a:pt x="25" y="3"/>
                    <a:pt x="7" y="21"/>
                    <a:pt x="7" y="47"/>
                  </a:cubicBezTo>
                  <a:cubicBezTo>
                    <a:pt x="0" y="62"/>
                    <a:pt x="11" y="77"/>
                    <a:pt x="24" y="77"/>
                  </a:cubicBezTo>
                  <a:cubicBezTo>
                    <a:pt x="28" y="77"/>
                    <a:pt x="31" y="76"/>
                    <a:pt x="34" y="74"/>
                  </a:cubicBezTo>
                  <a:cubicBezTo>
                    <a:pt x="53" y="73"/>
                    <a:pt x="70" y="72"/>
                    <a:pt x="88" y="72"/>
                  </a:cubicBezTo>
                  <a:cubicBezTo>
                    <a:pt x="181" y="72"/>
                    <a:pt x="262" y="93"/>
                    <a:pt x="337" y="146"/>
                  </a:cubicBezTo>
                  <a:cubicBezTo>
                    <a:pt x="427" y="199"/>
                    <a:pt x="507" y="297"/>
                    <a:pt x="569" y="440"/>
                  </a:cubicBezTo>
                  <a:cubicBezTo>
                    <a:pt x="576" y="453"/>
                    <a:pt x="587" y="461"/>
                    <a:pt x="600" y="461"/>
                  </a:cubicBezTo>
                  <a:cubicBezTo>
                    <a:pt x="604" y="461"/>
                    <a:pt x="609" y="460"/>
                    <a:pt x="614" y="458"/>
                  </a:cubicBezTo>
                  <a:cubicBezTo>
                    <a:pt x="641" y="440"/>
                    <a:pt x="650" y="422"/>
                    <a:pt x="641" y="404"/>
                  </a:cubicBezTo>
                  <a:cubicBezTo>
                    <a:pt x="569" y="253"/>
                    <a:pt x="480" y="146"/>
                    <a:pt x="382" y="83"/>
                  </a:cubicBezTo>
                  <a:cubicBezTo>
                    <a:pt x="299" y="23"/>
                    <a:pt x="203" y="1"/>
                    <a:pt x="100"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9194546" y="4510173"/>
              <a:ext cx="58088" cy="41918"/>
            </a:xfrm>
            <a:custGeom>
              <a:avLst/>
              <a:gdLst/>
              <a:ahLst/>
              <a:cxnLst/>
              <a:rect l="l" t="t" r="r" b="b"/>
              <a:pathLst>
                <a:path w="643" h="464" extrusionOk="0">
                  <a:moveTo>
                    <a:pt x="85" y="1"/>
                  </a:moveTo>
                  <a:cubicBezTo>
                    <a:pt x="69" y="1"/>
                    <a:pt x="53" y="1"/>
                    <a:pt x="36" y="2"/>
                  </a:cubicBezTo>
                  <a:cubicBezTo>
                    <a:pt x="18" y="11"/>
                    <a:pt x="1" y="29"/>
                    <a:pt x="1" y="47"/>
                  </a:cubicBezTo>
                  <a:cubicBezTo>
                    <a:pt x="1" y="65"/>
                    <a:pt x="10" y="83"/>
                    <a:pt x="36" y="83"/>
                  </a:cubicBezTo>
                  <a:cubicBezTo>
                    <a:pt x="59" y="79"/>
                    <a:pt x="81" y="77"/>
                    <a:pt x="102" y="77"/>
                  </a:cubicBezTo>
                  <a:cubicBezTo>
                    <a:pt x="184" y="77"/>
                    <a:pt x="260" y="103"/>
                    <a:pt x="331" y="145"/>
                  </a:cubicBezTo>
                  <a:cubicBezTo>
                    <a:pt x="420" y="208"/>
                    <a:pt x="500" y="297"/>
                    <a:pt x="563" y="448"/>
                  </a:cubicBezTo>
                  <a:cubicBezTo>
                    <a:pt x="568" y="459"/>
                    <a:pt x="579" y="463"/>
                    <a:pt x="591" y="463"/>
                  </a:cubicBezTo>
                  <a:cubicBezTo>
                    <a:pt x="600" y="463"/>
                    <a:pt x="609" y="461"/>
                    <a:pt x="616" y="457"/>
                  </a:cubicBezTo>
                  <a:cubicBezTo>
                    <a:pt x="634" y="448"/>
                    <a:pt x="643" y="422"/>
                    <a:pt x="634" y="404"/>
                  </a:cubicBezTo>
                  <a:cubicBezTo>
                    <a:pt x="563" y="252"/>
                    <a:pt x="482" y="145"/>
                    <a:pt x="384" y="83"/>
                  </a:cubicBezTo>
                  <a:cubicBezTo>
                    <a:pt x="291" y="28"/>
                    <a:pt x="197" y="1"/>
                    <a:pt x="85"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9212253" y="4494544"/>
              <a:ext cx="58179" cy="41376"/>
            </a:xfrm>
            <a:custGeom>
              <a:avLst/>
              <a:gdLst/>
              <a:ahLst/>
              <a:cxnLst/>
              <a:rect l="l" t="t" r="r" b="b"/>
              <a:pathLst>
                <a:path w="644" h="458" extrusionOk="0">
                  <a:moveTo>
                    <a:pt x="121" y="0"/>
                  </a:moveTo>
                  <a:cubicBezTo>
                    <a:pt x="96" y="0"/>
                    <a:pt x="71" y="2"/>
                    <a:pt x="46" y="6"/>
                  </a:cubicBezTo>
                  <a:cubicBezTo>
                    <a:pt x="28" y="6"/>
                    <a:pt x="10" y="24"/>
                    <a:pt x="1" y="42"/>
                  </a:cubicBezTo>
                  <a:cubicBezTo>
                    <a:pt x="1" y="59"/>
                    <a:pt x="19" y="77"/>
                    <a:pt x="37" y="77"/>
                  </a:cubicBezTo>
                  <a:cubicBezTo>
                    <a:pt x="55" y="76"/>
                    <a:pt x="74" y="75"/>
                    <a:pt x="92" y="75"/>
                  </a:cubicBezTo>
                  <a:cubicBezTo>
                    <a:pt x="184" y="75"/>
                    <a:pt x="265" y="95"/>
                    <a:pt x="340" y="140"/>
                  </a:cubicBezTo>
                  <a:cubicBezTo>
                    <a:pt x="429" y="202"/>
                    <a:pt x="509" y="300"/>
                    <a:pt x="572" y="443"/>
                  </a:cubicBezTo>
                  <a:cubicBezTo>
                    <a:pt x="577" y="453"/>
                    <a:pt x="585" y="458"/>
                    <a:pt x="595" y="458"/>
                  </a:cubicBezTo>
                  <a:cubicBezTo>
                    <a:pt x="602" y="458"/>
                    <a:pt x="609" y="456"/>
                    <a:pt x="616" y="452"/>
                  </a:cubicBezTo>
                  <a:cubicBezTo>
                    <a:pt x="634" y="443"/>
                    <a:pt x="643" y="416"/>
                    <a:pt x="643" y="407"/>
                  </a:cubicBezTo>
                  <a:cubicBezTo>
                    <a:pt x="572" y="247"/>
                    <a:pt x="483" y="140"/>
                    <a:pt x="385" y="77"/>
                  </a:cubicBezTo>
                  <a:cubicBezTo>
                    <a:pt x="306" y="28"/>
                    <a:pt x="217" y="0"/>
                    <a:pt x="121" y="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9230863" y="4478735"/>
              <a:ext cx="58088" cy="41466"/>
            </a:xfrm>
            <a:custGeom>
              <a:avLst/>
              <a:gdLst/>
              <a:ahLst/>
              <a:cxnLst/>
              <a:rect l="l" t="t" r="r" b="b"/>
              <a:pathLst>
                <a:path w="643" h="459" extrusionOk="0">
                  <a:moveTo>
                    <a:pt x="94" y="0"/>
                  </a:moveTo>
                  <a:cubicBezTo>
                    <a:pt x="75" y="0"/>
                    <a:pt x="56" y="1"/>
                    <a:pt x="36" y="2"/>
                  </a:cubicBezTo>
                  <a:cubicBezTo>
                    <a:pt x="18" y="2"/>
                    <a:pt x="0" y="20"/>
                    <a:pt x="0" y="38"/>
                  </a:cubicBezTo>
                  <a:cubicBezTo>
                    <a:pt x="0" y="65"/>
                    <a:pt x="9" y="74"/>
                    <a:pt x="36" y="74"/>
                  </a:cubicBezTo>
                  <a:cubicBezTo>
                    <a:pt x="53" y="72"/>
                    <a:pt x="69" y="72"/>
                    <a:pt x="86" y="72"/>
                  </a:cubicBezTo>
                  <a:cubicBezTo>
                    <a:pt x="174" y="72"/>
                    <a:pt x="255" y="93"/>
                    <a:pt x="330" y="145"/>
                  </a:cubicBezTo>
                  <a:cubicBezTo>
                    <a:pt x="419" y="199"/>
                    <a:pt x="500" y="297"/>
                    <a:pt x="562" y="440"/>
                  </a:cubicBezTo>
                  <a:cubicBezTo>
                    <a:pt x="568" y="451"/>
                    <a:pt x="580" y="458"/>
                    <a:pt x="593" y="458"/>
                  </a:cubicBezTo>
                  <a:cubicBezTo>
                    <a:pt x="601" y="458"/>
                    <a:pt x="609" y="455"/>
                    <a:pt x="616" y="449"/>
                  </a:cubicBezTo>
                  <a:cubicBezTo>
                    <a:pt x="633" y="440"/>
                    <a:pt x="642" y="422"/>
                    <a:pt x="633" y="404"/>
                  </a:cubicBezTo>
                  <a:cubicBezTo>
                    <a:pt x="562" y="252"/>
                    <a:pt x="482" y="145"/>
                    <a:pt x="384" y="74"/>
                  </a:cubicBezTo>
                  <a:cubicBezTo>
                    <a:pt x="294" y="21"/>
                    <a:pt x="197" y="0"/>
                    <a:pt x="94" y="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9248569" y="4462564"/>
              <a:ext cx="58088" cy="41737"/>
            </a:xfrm>
            <a:custGeom>
              <a:avLst/>
              <a:gdLst/>
              <a:ahLst/>
              <a:cxnLst/>
              <a:rect l="l" t="t" r="r" b="b"/>
              <a:pathLst>
                <a:path w="643" h="462" extrusionOk="0">
                  <a:moveTo>
                    <a:pt x="102" y="1"/>
                  </a:moveTo>
                  <a:cubicBezTo>
                    <a:pt x="83" y="1"/>
                    <a:pt x="64" y="2"/>
                    <a:pt x="45" y="3"/>
                  </a:cubicBezTo>
                  <a:cubicBezTo>
                    <a:pt x="18" y="12"/>
                    <a:pt x="0" y="30"/>
                    <a:pt x="0" y="48"/>
                  </a:cubicBezTo>
                  <a:cubicBezTo>
                    <a:pt x="0" y="62"/>
                    <a:pt x="12" y="77"/>
                    <a:pt x="26" y="77"/>
                  </a:cubicBezTo>
                  <a:cubicBezTo>
                    <a:pt x="29" y="77"/>
                    <a:pt x="33" y="76"/>
                    <a:pt x="36" y="74"/>
                  </a:cubicBezTo>
                  <a:cubicBezTo>
                    <a:pt x="53" y="73"/>
                    <a:pt x="70" y="72"/>
                    <a:pt x="87" y="72"/>
                  </a:cubicBezTo>
                  <a:cubicBezTo>
                    <a:pt x="177" y="72"/>
                    <a:pt x="264" y="93"/>
                    <a:pt x="339" y="146"/>
                  </a:cubicBezTo>
                  <a:cubicBezTo>
                    <a:pt x="429" y="199"/>
                    <a:pt x="500" y="297"/>
                    <a:pt x="571" y="440"/>
                  </a:cubicBezTo>
                  <a:cubicBezTo>
                    <a:pt x="578" y="453"/>
                    <a:pt x="589" y="462"/>
                    <a:pt x="602" y="462"/>
                  </a:cubicBezTo>
                  <a:cubicBezTo>
                    <a:pt x="606" y="462"/>
                    <a:pt x="611" y="460"/>
                    <a:pt x="616" y="458"/>
                  </a:cubicBezTo>
                  <a:cubicBezTo>
                    <a:pt x="634" y="449"/>
                    <a:pt x="643" y="422"/>
                    <a:pt x="634" y="404"/>
                  </a:cubicBezTo>
                  <a:cubicBezTo>
                    <a:pt x="571" y="253"/>
                    <a:pt x="482" y="146"/>
                    <a:pt x="384" y="83"/>
                  </a:cubicBezTo>
                  <a:cubicBezTo>
                    <a:pt x="301" y="23"/>
                    <a:pt x="205" y="1"/>
                    <a:pt x="102"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9600715" y="4618310"/>
              <a:ext cx="436159" cy="389363"/>
            </a:xfrm>
            <a:custGeom>
              <a:avLst/>
              <a:gdLst/>
              <a:ahLst/>
              <a:cxnLst/>
              <a:rect l="l" t="t" r="r" b="b"/>
              <a:pathLst>
                <a:path w="4828" h="4310" extrusionOk="0">
                  <a:moveTo>
                    <a:pt x="4212" y="474"/>
                  </a:moveTo>
                  <a:cubicBezTo>
                    <a:pt x="4212" y="474"/>
                    <a:pt x="3882" y="1981"/>
                    <a:pt x="4542" y="1714"/>
                  </a:cubicBezTo>
                  <a:cubicBezTo>
                    <a:pt x="4827" y="1598"/>
                    <a:pt x="4756" y="2178"/>
                    <a:pt x="4729" y="2383"/>
                  </a:cubicBezTo>
                  <a:cubicBezTo>
                    <a:pt x="4649" y="2579"/>
                    <a:pt x="3774" y="3043"/>
                    <a:pt x="3596" y="3034"/>
                  </a:cubicBezTo>
                  <a:cubicBezTo>
                    <a:pt x="3418" y="3025"/>
                    <a:pt x="3328" y="2945"/>
                    <a:pt x="3159" y="3105"/>
                  </a:cubicBezTo>
                  <a:cubicBezTo>
                    <a:pt x="2998" y="3266"/>
                    <a:pt x="3052" y="3453"/>
                    <a:pt x="2784" y="3667"/>
                  </a:cubicBezTo>
                  <a:cubicBezTo>
                    <a:pt x="2561" y="3846"/>
                    <a:pt x="1553" y="4310"/>
                    <a:pt x="616" y="3872"/>
                  </a:cubicBezTo>
                  <a:cubicBezTo>
                    <a:pt x="215" y="3676"/>
                    <a:pt x="1" y="3551"/>
                    <a:pt x="161" y="3141"/>
                  </a:cubicBezTo>
                  <a:cubicBezTo>
                    <a:pt x="206" y="3007"/>
                    <a:pt x="1312" y="2445"/>
                    <a:pt x="1624" y="2285"/>
                  </a:cubicBezTo>
                  <a:cubicBezTo>
                    <a:pt x="2418" y="1892"/>
                    <a:pt x="2757" y="1062"/>
                    <a:pt x="2838" y="875"/>
                  </a:cubicBezTo>
                  <a:cubicBezTo>
                    <a:pt x="2909" y="688"/>
                    <a:pt x="3159" y="108"/>
                    <a:pt x="3159" y="108"/>
                  </a:cubicBezTo>
                  <a:cubicBezTo>
                    <a:pt x="3159" y="108"/>
                    <a:pt x="3507" y="1"/>
                    <a:pt x="4212" y="474"/>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9612820" y="4618310"/>
              <a:ext cx="415110" cy="368405"/>
            </a:xfrm>
            <a:custGeom>
              <a:avLst/>
              <a:gdLst/>
              <a:ahLst/>
              <a:cxnLst/>
              <a:rect l="l" t="t" r="r" b="b"/>
              <a:pathLst>
                <a:path w="4595" h="4078" extrusionOk="0">
                  <a:moveTo>
                    <a:pt x="4078" y="474"/>
                  </a:moveTo>
                  <a:cubicBezTo>
                    <a:pt x="4283" y="813"/>
                    <a:pt x="4595" y="1366"/>
                    <a:pt x="4506" y="1990"/>
                  </a:cubicBezTo>
                  <a:cubicBezTo>
                    <a:pt x="4434" y="2186"/>
                    <a:pt x="3632" y="2722"/>
                    <a:pt x="3453" y="2713"/>
                  </a:cubicBezTo>
                  <a:cubicBezTo>
                    <a:pt x="3043" y="2695"/>
                    <a:pt x="2909" y="3105"/>
                    <a:pt x="2632" y="3337"/>
                  </a:cubicBezTo>
                  <a:cubicBezTo>
                    <a:pt x="2160" y="3721"/>
                    <a:pt x="1125" y="4078"/>
                    <a:pt x="197" y="3426"/>
                  </a:cubicBezTo>
                  <a:cubicBezTo>
                    <a:pt x="1" y="3248"/>
                    <a:pt x="117" y="2936"/>
                    <a:pt x="224" y="2793"/>
                  </a:cubicBezTo>
                  <a:cubicBezTo>
                    <a:pt x="429" y="2543"/>
                    <a:pt x="1178" y="2445"/>
                    <a:pt x="1490" y="2285"/>
                  </a:cubicBezTo>
                  <a:cubicBezTo>
                    <a:pt x="2418" y="1865"/>
                    <a:pt x="2632" y="759"/>
                    <a:pt x="2713" y="572"/>
                  </a:cubicBezTo>
                  <a:cubicBezTo>
                    <a:pt x="2784" y="384"/>
                    <a:pt x="3025" y="108"/>
                    <a:pt x="3025" y="108"/>
                  </a:cubicBezTo>
                  <a:cubicBezTo>
                    <a:pt x="3025" y="108"/>
                    <a:pt x="3373" y="1"/>
                    <a:pt x="4078" y="474"/>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9720867" y="4824195"/>
              <a:ext cx="66942" cy="47790"/>
            </a:xfrm>
            <a:custGeom>
              <a:avLst/>
              <a:gdLst/>
              <a:ahLst/>
              <a:cxnLst/>
              <a:rect l="l" t="t" r="r" b="b"/>
              <a:pathLst>
                <a:path w="741" h="529" extrusionOk="0">
                  <a:moveTo>
                    <a:pt x="131" y="0"/>
                  </a:moveTo>
                  <a:cubicBezTo>
                    <a:pt x="103" y="0"/>
                    <a:pt x="74" y="2"/>
                    <a:pt x="45" y="6"/>
                  </a:cubicBezTo>
                  <a:cubicBezTo>
                    <a:pt x="27" y="6"/>
                    <a:pt x="0" y="23"/>
                    <a:pt x="0" y="50"/>
                  </a:cubicBezTo>
                  <a:cubicBezTo>
                    <a:pt x="0" y="68"/>
                    <a:pt x="18" y="86"/>
                    <a:pt x="36" y="86"/>
                  </a:cubicBezTo>
                  <a:cubicBezTo>
                    <a:pt x="56" y="84"/>
                    <a:pt x="77" y="84"/>
                    <a:pt x="97" y="84"/>
                  </a:cubicBezTo>
                  <a:cubicBezTo>
                    <a:pt x="205" y="84"/>
                    <a:pt x="301" y="106"/>
                    <a:pt x="384" y="166"/>
                  </a:cubicBezTo>
                  <a:cubicBezTo>
                    <a:pt x="491" y="229"/>
                    <a:pt x="580" y="345"/>
                    <a:pt x="651" y="514"/>
                  </a:cubicBezTo>
                  <a:cubicBezTo>
                    <a:pt x="657" y="525"/>
                    <a:pt x="668" y="529"/>
                    <a:pt x="682" y="529"/>
                  </a:cubicBezTo>
                  <a:cubicBezTo>
                    <a:pt x="692" y="529"/>
                    <a:pt x="703" y="527"/>
                    <a:pt x="714" y="523"/>
                  </a:cubicBezTo>
                  <a:cubicBezTo>
                    <a:pt x="732" y="514"/>
                    <a:pt x="741" y="487"/>
                    <a:pt x="732" y="461"/>
                  </a:cubicBezTo>
                  <a:cubicBezTo>
                    <a:pt x="651" y="282"/>
                    <a:pt x="553" y="166"/>
                    <a:pt x="437" y="95"/>
                  </a:cubicBezTo>
                  <a:cubicBezTo>
                    <a:pt x="344" y="30"/>
                    <a:pt x="245" y="0"/>
                    <a:pt x="131" y="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9747427" y="4814800"/>
              <a:ext cx="58901" cy="41466"/>
            </a:xfrm>
            <a:custGeom>
              <a:avLst/>
              <a:gdLst/>
              <a:ahLst/>
              <a:cxnLst/>
              <a:rect l="l" t="t" r="r" b="b"/>
              <a:pathLst>
                <a:path w="652" h="459" extrusionOk="0">
                  <a:moveTo>
                    <a:pt x="104" y="0"/>
                  </a:moveTo>
                  <a:cubicBezTo>
                    <a:pt x="84" y="0"/>
                    <a:pt x="65" y="1"/>
                    <a:pt x="45" y="3"/>
                  </a:cubicBezTo>
                  <a:cubicBezTo>
                    <a:pt x="27" y="3"/>
                    <a:pt x="9" y="20"/>
                    <a:pt x="9" y="38"/>
                  </a:cubicBezTo>
                  <a:cubicBezTo>
                    <a:pt x="0" y="65"/>
                    <a:pt x="18" y="74"/>
                    <a:pt x="36" y="74"/>
                  </a:cubicBezTo>
                  <a:cubicBezTo>
                    <a:pt x="55" y="72"/>
                    <a:pt x="72" y="72"/>
                    <a:pt x="90" y="72"/>
                  </a:cubicBezTo>
                  <a:cubicBezTo>
                    <a:pt x="183" y="72"/>
                    <a:pt x="264" y="93"/>
                    <a:pt x="339" y="145"/>
                  </a:cubicBezTo>
                  <a:cubicBezTo>
                    <a:pt x="429" y="199"/>
                    <a:pt x="509" y="297"/>
                    <a:pt x="571" y="440"/>
                  </a:cubicBezTo>
                  <a:cubicBezTo>
                    <a:pt x="577" y="451"/>
                    <a:pt x="586" y="458"/>
                    <a:pt x="598" y="458"/>
                  </a:cubicBezTo>
                  <a:cubicBezTo>
                    <a:pt x="606" y="458"/>
                    <a:pt x="615" y="455"/>
                    <a:pt x="625" y="449"/>
                  </a:cubicBezTo>
                  <a:cubicBezTo>
                    <a:pt x="643" y="440"/>
                    <a:pt x="652" y="422"/>
                    <a:pt x="643" y="404"/>
                  </a:cubicBezTo>
                  <a:cubicBezTo>
                    <a:pt x="571" y="243"/>
                    <a:pt x="491" y="145"/>
                    <a:pt x="384" y="74"/>
                  </a:cubicBezTo>
                  <a:cubicBezTo>
                    <a:pt x="301" y="21"/>
                    <a:pt x="206" y="0"/>
                    <a:pt x="104" y="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9765947" y="4798629"/>
              <a:ext cx="58088" cy="41737"/>
            </a:xfrm>
            <a:custGeom>
              <a:avLst/>
              <a:gdLst/>
              <a:ahLst/>
              <a:cxnLst/>
              <a:rect l="l" t="t" r="r" b="b"/>
              <a:pathLst>
                <a:path w="643" h="462" extrusionOk="0">
                  <a:moveTo>
                    <a:pt x="103" y="1"/>
                  </a:moveTo>
                  <a:cubicBezTo>
                    <a:pt x="84" y="1"/>
                    <a:pt x="65" y="2"/>
                    <a:pt x="45" y="3"/>
                  </a:cubicBezTo>
                  <a:cubicBezTo>
                    <a:pt x="19" y="3"/>
                    <a:pt x="1" y="21"/>
                    <a:pt x="1" y="48"/>
                  </a:cubicBezTo>
                  <a:cubicBezTo>
                    <a:pt x="1" y="62"/>
                    <a:pt x="7" y="77"/>
                    <a:pt x="23" y="77"/>
                  </a:cubicBezTo>
                  <a:cubicBezTo>
                    <a:pt x="27" y="77"/>
                    <a:pt x="31" y="76"/>
                    <a:pt x="36" y="74"/>
                  </a:cubicBezTo>
                  <a:cubicBezTo>
                    <a:pt x="53" y="73"/>
                    <a:pt x="70" y="72"/>
                    <a:pt x="87" y="72"/>
                  </a:cubicBezTo>
                  <a:cubicBezTo>
                    <a:pt x="174" y="72"/>
                    <a:pt x="256" y="93"/>
                    <a:pt x="331" y="146"/>
                  </a:cubicBezTo>
                  <a:cubicBezTo>
                    <a:pt x="429" y="199"/>
                    <a:pt x="500" y="297"/>
                    <a:pt x="572" y="440"/>
                  </a:cubicBezTo>
                  <a:cubicBezTo>
                    <a:pt x="572" y="453"/>
                    <a:pt x="586" y="462"/>
                    <a:pt x="601" y="462"/>
                  </a:cubicBezTo>
                  <a:cubicBezTo>
                    <a:pt x="606" y="462"/>
                    <a:pt x="611" y="460"/>
                    <a:pt x="616" y="458"/>
                  </a:cubicBezTo>
                  <a:cubicBezTo>
                    <a:pt x="634" y="440"/>
                    <a:pt x="643" y="422"/>
                    <a:pt x="634" y="405"/>
                  </a:cubicBezTo>
                  <a:cubicBezTo>
                    <a:pt x="572" y="253"/>
                    <a:pt x="482" y="146"/>
                    <a:pt x="384" y="83"/>
                  </a:cubicBezTo>
                  <a:cubicBezTo>
                    <a:pt x="301" y="23"/>
                    <a:pt x="206" y="1"/>
                    <a:pt x="103"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9783653" y="4783090"/>
              <a:ext cx="58992" cy="41376"/>
            </a:xfrm>
            <a:custGeom>
              <a:avLst/>
              <a:gdLst/>
              <a:ahLst/>
              <a:cxnLst/>
              <a:rect l="l" t="t" r="r" b="b"/>
              <a:pathLst>
                <a:path w="653" h="458" extrusionOk="0">
                  <a:moveTo>
                    <a:pt x="121" y="0"/>
                  </a:moveTo>
                  <a:cubicBezTo>
                    <a:pt x="96" y="0"/>
                    <a:pt x="71" y="2"/>
                    <a:pt x="46" y="6"/>
                  </a:cubicBezTo>
                  <a:cubicBezTo>
                    <a:pt x="28" y="6"/>
                    <a:pt x="10" y="23"/>
                    <a:pt x="1" y="41"/>
                  </a:cubicBezTo>
                  <a:cubicBezTo>
                    <a:pt x="1" y="59"/>
                    <a:pt x="19" y="77"/>
                    <a:pt x="37" y="77"/>
                  </a:cubicBezTo>
                  <a:cubicBezTo>
                    <a:pt x="61" y="73"/>
                    <a:pt x="84" y="71"/>
                    <a:pt x="107" y="71"/>
                  </a:cubicBezTo>
                  <a:cubicBezTo>
                    <a:pt x="193" y="71"/>
                    <a:pt x="269" y="97"/>
                    <a:pt x="340" y="139"/>
                  </a:cubicBezTo>
                  <a:cubicBezTo>
                    <a:pt x="429" y="202"/>
                    <a:pt x="509" y="300"/>
                    <a:pt x="572" y="443"/>
                  </a:cubicBezTo>
                  <a:cubicBezTo>
                    <a:pt x="577" y="453"/>
                    <a:pt x="585" y="458"/>
                    <a:pt x="595" y="458"/>
                  </a:cubicBezTo>
                  <a:cubicBezTo>
                    <a:pt x="602" y="458"/>
                    <a:pt x="609" y="455"/>
                    <a:pt x="616" y="452"/>
                  </a:cubicBezTo>
                  <a:cubicBezTo>
                    <a:pt x="634" y="443"/>
                    <a:pt x="652" y="416"/>
                    <a:pt x="643" y="398"/>
                  </a:cubicBezTo>
                  <a:cubicBezTo>
                    <a:pt x="572" y="246"/>
                    <a:pt x="483" y="139"/>
                    <a:pt x="385" y="77"/>
                  </a:cubicBezTo>
                  <a:cubicBezTo>
                    <a:pt x="306" y="27"/>
                    <a:pt x="217" y="0"/>
                    <a:pt x="121" y="0"/>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9802263" y="4766919"/>
              <a:ext cx="58088" cy="41466"/>
            </a:xfrm>
            <a:custGeom>
              <a:avLst/>
              <a:gdLst/>
              <a:ahLst/>
              <a:cxnLst/>
              <a:rect l="l" t="t" r="r" b="b"/>
              <a:pathLst>
                <a:path w="643" h="459" extrusionOk="0">
                  <a:moveTo>
                    <a:pt x="111" y="1"/>
                  </a:moveTo>
                  <a:cubicBezTo>
                    <a:pt x="86" y="1"/>
                    <a:pt x="61" y="3"/>
                    <a:pt x="36" y="6"/>
                  </a:cubicBezTo>
                  <a:cubicBezTo>
                    <a:pt x="18" y="6"/>
                    <a:pt x="0" y="24"/>
                    <a:pt x="0" y="42"/>
                  </a:cubicBezTo>
                  <a:cubicBezTo>
                    <a:pt x="0" y="69"/>
                    <a:pt x="9" y="78"/>
                    <a:pt x="36" y="78"/>
                  </a:cubicBezTo>
                  <a:cubicBezTo>
                    <a:pt x="53" y="76"/>
                    <a:pt x="70" y="75"/>
                    <a:pt x="87" y="75"/>
                  </a:cubicBezTo>
                  <a:cubicBezTo>
                    <a:pt x="174" y="75"/>
                    <a:pt x="255" y="95"/>
                    <a:pt x="330" y="140"/>
                  </a:cubicBezTo>
                  <a:cubicBezTo>
                    <a:pt x="419" y="202"/>
                    <a:pt x="500" y="301"/>
                    <a:pt x="562" y="443"/>
                  </a:cubicBezTo>
                  <a:cubicBezTo>
                    <a:pt x="567" y="454"/>
                    <a:pt x="579" y="458"/>
                    <a:pt x="591" y="458"/>
                  </a:cubicBezTo>
                  <a:cubicBezTo>
                    <a:pt x="599" y="458"/>
                    <a:pt x="608" y="456"/>
                    <a:pt x="616" y="452"/>
                  </a:cubicBezTo>
                  <a:cubicBezTo>
                    <a:pt x="634" y="443"/>
                    <a:pt x="642" y="417"/>
                    <a:pt x="634" y="408"/>
                  </a:cubicBezTo>
                  <a:cubicBezTo>
                    <a:pt x="562" y="247"/>
                    <a:pt x="482" y="140"/>
                    <a:pt x="384" y="78"/>
                  </a:cubicBezTo>
                  <a:cubicBezTo>
                    <a:pt x="299" y="28"/>
                    <a:pt x="208" y="1"/>
                    <a:pt x="111"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9819970" y="4751110"/>
              <a:ext cx="58088" cy="41737"/>
            </a:xfrm>
            <a:custGeom>
              <a:avLst/>
              <a:gdLst/>
              <a:ahLst/>
              <a:cxnLst/>
              <a:rect l="l" t="t" r="r" b="b"/>
              <a:pathLst>
                <a:path w="643" h="462" extrusionOk="0">
                  <a:moveTo>
                    <a:pt x="102" y="1"/>
                  </a:moveTo>
                  <a:cubicBezTo>
                    <a:pt x="83" y="1"/>
                    <a:pt x="64" y="1"/>
                    <a:pt x="45" y="3"/>
                  </a:cubicBezTo>
                  <a:cubicBezTo>
                    <a:pt x="27" y="3"/>
                    <a:pt x="0" y="21"/>
                    <a:pt x="0" y="47"/>
                  </a:cubicBezTo>
                  <a:cubicBezTo>
                    <a:pt x="0" y="65"/>
                    <a:pt x="18" y="74"/>
                    <a:pt x="36" y="74"/>
                  </a:cubicBezTo>
                  <a:cubicBezTo>
                    <a:pt x="53" y="73"/>
                    <a:pt x="70" y="72"/>
                    <a:pt x="87" y="72"/>
                  </a:cubicBezTo>
                  <a:cubicBezTo>
                    <a:pt x="177" y="72"/>
                    <a:pt x="264" y="93"/>
                    <a:pt x="339" y="145"/>
                  </a:cubicBezTo>
                  <a:cubicBezTo>
                    <a:pt x="429" y="199"/>
                    <a:pt x="509" y="297"/>
                    <a:pt x="571" y="440"/>
                  </a:cubicBezTo>
                  <a:cubicBezTo>
                    <a:pt x="578" y="453"/>
                    <a:pt x="589" y="461"/>
                    <a:pt x="602" y="461"/>
                  </a:cubicBezTo>
                  <a:cubicBezTo>
                    <a:pt x="606" y="461"/>
                    <a:pt x="611" y="460"/>
                    <a:pt x="616" y="458"/>
                  </a:cubicBezTo>
                  <a:cubicBezTo>
                    <a:pt x="634" y="440"/>
                    <a:pt x="643" y="422"/>
                    <a:pt x="643" y="404"/>
                  </a:cubicBezTo>
                  <a:cubicBezTo>
                    <a:pt x="571" y="253"/>
                    <a:pt x="482" y="145"/>
                    <a:pt x="384" y="83"/>
                  </a:cubicBezTo>
                  <a:cubicBezTo>
                    <a:pt x="301" y="23"/>
                    <a:pt x="205" y="1"/>
                    <a:pt x="102"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9838490" y="4735029"/>
              <a:ext cx="58088" cy="41647"/>
            </a:xfrm>
            <a:custGeom>
              <a:avLst/>
              <a:gdLst/>
              <a:ahLst/>
              <a:cxnLst/>
              <a:rect l="l" t="t" r="r" b="b"/>
              <a:pathLst>
                <a:path w="643" h="461" extrusionOk="0">
                  <a:moveTo>
                    <a:pt x="83" y="1"/>
                  </a:moveTo>
                  <a:cubicBezTo>
                    <a:pt x="67" y="1"/>
                    <a:pt x="52" y="1"/>
                    <a:pt x="36" y="2"/>
                  </a:cubicBezTo>
                  <a:cubicBezTo>
                    <a:pt x="18" y="11"/>
                    <a:pt x="1" y="29"/>
                    <a:pt x="1" y="47"/>
                  </a:cubicBezTo>
                  <a:cubicBezTo>
                    <a:pt x="1" y="65"/>
                    <a:pt x="9" y="83"/>
                    <a:pt x="27" y="83"/>
                  </a:cubicBezTo>
                  <a:cubicBezTo>
                    <a:pt x="52" y="79"/>
                    <a:pt x="75" y="77"/>
                    <a:pt x="98" y="77"/>
                  </a:cubicBezTo>
                  <a:cubicBezTo>
                    <a:pt x="184" y="77"/>
                    <a:pt x="260" y="103"/>
                    <a:pt x="331" y="145"/>
                  </a:cubicBezTo>
                  <a:cubicBezTo>
                    <a:pt x="420" y="199"/>
                    <a:pt x="500" y="297"/>
                    <a:pt x="563" y="448"/>
                  </a:cubicBezTo>
                  <a:cubicBezTo>
                    <a:pt x="569" y="455"/>
                    <a:pt x="584" y="461"/>
                    <a:pt x="599" y="461"/>
                  </a:cubicBezTo>
                  <a:cubicBezTo>
                    <a:pt x="605" y="461"/>
                    <a:pt x="611" y="460"/>
                    <a:pt x="616" y="457"/>
                  </a:cubicBezTo>
                  <a:cubicBezTo>
                    <a:pt x="634" y="448"/>
                    <a:pt x="643" y="422"/>
                    <a:pt x="634" y="404"/>
                  </a:cubicBezTo>
                  <a:cubicBezTo>
                    <a:pt x="563" y="252"/>
                    <a:pt x="482" y="145"/>
                    <a:pt x="384" y="83"/>
                  </a:cubicBezTo>
                  <a:cubicBezTo>
                    <a:pt x="290" y="28"/>
                    <a:pt x="190" y="1"/>
                    <a:pt x="83"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9203399" y="2886403"/>
              <a:ext cx="463532" cy="1628822"/>
            </a:xfrm>
            <a:custGeom>
              <a:avLst/>
              <a:gdLst/>
              <a:ahLst/>
              <a:cxnLst/>
              <a:rect l="l" t="t" r="r" b="b"/>
              <a:pathLst>
                <a:path w="5131" h="18030" extrusionOk="0">
                  <a:moveTo>
                    <a:pt x="5086" y="3060"/>
                  </a:moveTo>
                  <a:cubicBezTo>
                    <a:pt x="4765" y="4051"/>
                    <a:pt x="4524" y="4987"/>
                    <a:pt x="4274" y="6004"/>
                  </a:cubicBezTo>
                  <a:cubicBezTo>
                    <a:pt x="3873" y="7262"/>
                    <a:pt x="2971" y="8823"/>
                    <a:pt x="3114" y="10322"/>
                  </a:cubicBezTo>
                  <a:cubicBezTo>
                    <a:pt x="3382" y="13052"/>
                    <a:pt x="2838" y="15077"/>
                    <a:pt x="2891" y="17468"/>
                  </a:cubicBezTo>
                  <a:cubicBezTo>
                    <a:pt x="2178" y="18030"/>
                    <a:pt x="1" y="17593"/>
                    <a:pt x="367" y="16692"/>
                  </a:cubicBezTo>
                  <a:cubicBezTo>
                    <a:pt x="590" y="13810"/>
                    <a:pt x="402" y="10429"/>
                    <a:pt x="483" y="9510"/>
                  </a:cubicBezTo>
                  <a:cubicBezTo>
                    <a:pt x="491" y="9394"/>
                    <a:pt x="572" y="8663"/>
                    <a:pt x="563" y="8252"/>
                  </a:cubicBezTo>
                  <a:cubicBezTo>
                    <a:pt x="509" y="5755"/>
                    <a:pt x="1098" y="902"/>
                    <a:pt x="1384" y="1"/>
                  </a:cubicBezTo>
                  <a:cubicBezTo>
                    <a:pt x="1384" y="1"/>
                    <a:pt x="2267" y="572"/>
                    <a:pt x="4051" y="928"/>
                  </a:cubicBezTo>
                  <a:cubicBezTo>
                    <a:pt x="4060" y="1285"/>
                    <a:pt x="5130" y="2918"/>
                    <a:pt x="5086" y="3060"/>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9326714" y="2916215"/>
              <a:ext cx="735906" cy="1877075"/>
            </a:xfrm>
            <a:custGeom>
              <a:avLst/>
              <a:gdLst/>
              <a:ahLst/>
              <a:cxnLst/>
              <a:rect l="l" t="t" r="r" b="b"/>
              <a:pathLst>
                <a:path w="8146" h="20778" extrusionOk="0">
                  <a:moveTo>
                    <a:pt x="6272" y="11179"/>
                  </a:moveTo>
                  <a:cubicBezTo>
                    <a:pt x="6281" y="11295"/>
                    <a:pt x="6290" y="11411"/>
                    <a:pt x="6308" y="11518"/>
                  </a:cubicBezTo>
                  <a:cubicBezTo>
                    <a:pt x="7352" y="13320"/>
                    <a:pt x="7521" y="17976"/>
                    <a:pt x="8146" y="19529"/>
                  </a:cubicBezTo>
                  <a:cubicBezTo>
                    <a:pt x="7789" y="20260"/>
                    <a:pt x="5889" y="20778"/>
                    <a:pt x="5255" y="20010"/>
                  </a:cubicBezTo>
                  <a:cubicBezTo>
                    <a:pt x="5211" y="19029"/>
                    <a:pt x="4452" y="15327"/>
                    <a:pt x="3926" y="13721"/>
                  </a:cubicBezTo>
                  <a:cubicBezTo>
                    <a:pt x="3881" y="13578"/>
                    <a:pt x="3480" y="12642"/>
                    <a:pt x="3435" y="12508"/>
                  </a:cubicBezTo>
                  <a:cubicBezTo>
                    <a:pt x="2641" y="9849"/>
                    <a:pt x="1785" y="8922"/>
                    <a:pt x="1491" y="4345"/>
                  </a:cubicBezTo>
                  <a:cubicBezTo>
                    <a:pt x="1" y="4122"/>
                    <a:pt x="768" y="1945"/>
                    <a:pt x="688" y="1"/>
                  </a:cubicBezTo>
                  <a:cubicBezTo>
                    <a:pt x="3186" y="1669"/>
                    <a:pt x="5059" y="1018"/>
                    <a:pt x="5674" y="536"/>
                  </a:cubicBezTo>
                  <a:cubicBezTo>
                    <a:pt x="6504" y="1856"/>
                    <a:pt x="6228" y="4390"/>
                    <a:pt x="5746" y="4693"/>
                  </a:cubicBezTo>
                  <a:cubicBezTo>
                    <a:pt x="5978" y="6995"/>
                    <a:pt x="5889" y="9171"/>
                    <a:pt x="6103" y="10866"/>
                  </a:cubicBezTo>
                  <a:cubicBezTo>
                    <a:pt x="6156" y="10965"/>
                    <a:pt x="6219" y="11072"/>
                    <a:pt x="6272" y="11179"/>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rot="-1799985">
              <a:off x="9024573" y="1868352"/>
              <a:ext cx="581161" cy="815686"/>
            </a:xfrm>
            <a:custGeom>
              <a:avLst/>
              <a:gdLst/>
              <a:ahLst/>
              <a:cxnLst/>
              <a:rect l="l" t="t" r="r" b="b"/>
              <a:pathLst>
                <a:path w="6433" h="9029" extrusionOk="0">
                  <a:moveTo>
                    <a:pt x="5157" y="1187"/>
                  </a:moveTo>
                  <a:cubicBezTo>
                    <a:pt x="6433" y="1749"/>
                    <a:pt x="6067" y="2935"/>
                    <a:pt x="5175" y="3721"/>
                  </a:cubicBezTo>
                  <a:cubicBezTo>
                    <a:pt x="5122" y="3756"/>
                    <a:pt x="3641" y="6986"/>
                    <a:pt x="1259" y="8226"/>
                  </a:cubicBezTo>
                  <a:cubicBezTo>
                    <a:pt x="153" y="9029"/>
                    <a:pt x="1" y="6905"/>
                    <a:pt x="277" y="6334"/>
                  </a:cubicBezTo>
                  <a:cubicBezTo>
                    <a:pt x="483" y="5897"/>
                    <a:pt x="1616" y="4015"/>
                    <a:pt x="2463" y="2882"/>
                  </a:cubicBezTo>
                  <a:cubicBezTo>
                    <a:pt x="3097" y="991"/>
                    <a:pt x="3837" y="0"/>
                    <a:pt x="5157" y="1187"/>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9232399" y="1881461"/>
              <a:ext cx="754516" cy="1495842"/>
            </a:xfrm>
            <a:custGeom>
              <a:avLst/>
              <a:gdLst/>
              <a:ahLst/>
              <a:cxnLst/>
              <a:rect l="l" t="t" r="r" b="b"/>
              <a:pathLst>
                <a:path w="8352" h="16558" extrusionOk="0">
                  <a:moveTo>
                    <a:pt x="4693" y="687"/>
                  </a:moveTo>
                  <a:cubicBezTo>
                    <a:pt x="4845" y="723"/>
                    <a:pt x="6460" y="1561"/>
                    <a:pt x="7816" y="2926"/>
                  </a:cubicBezTo>
                  <a:cubicBezTo>
                    <a:pt x="8351" y="3533"/>
                    <a:pt x="7486" y="4612"/>
                    <a:pt x="7477" y="4800"/>
                  </a:cubicBezTo>
                  <a:cubicBezTo>
                    <a:pt x="7459" y="5406"/>
                    <a:pt x="7182" y="9269"/>
                    <a:pt x="7049" y="10099"/>
                  </a:cubicBezTo>
                  <a:cubicBezTo>
                    <a:pt x="6924" y="10928"/>
                    <a:pt x="7548" y="13926"/>
                    <a:pt x="7459" y="14622"/>
                  </a:cubicBezTo>
                  <a:cubicBezTo>
                    <a:pt x="6353" y="16557"/>
                    <a:pt x="786" y="16156"/>
                    <a:pt x="331" y="14202"/>
                  </a:cubicBezTo>
                  <a:cubicBezTo>
                    <a:pt x="313" y="11972"/>
                    <a:pt x="260" y="7949"/>
                    <a:pt x="170" y="5067"/>
                  </a:cubicBezTo>
                  <a:cubicBezTo>
                    <a:pt x="144" y="4380"/>
                    <a:pt x="1" y="1303"/>
                    <a:pt x="1036" y="384"/>
                  </a:cubicBezTo>
                  <a:cubicBezTo>
                    <a:pt x="1303" y="152"/>
                    <a:pt x="1830" y="0"/>
                    <a:pt x="2151" y="18"/>
                  </a:cubicBezTo>
                  <a:cubicBezTo>
                    <a:pt x="3302" y="71"/>
                    <a:pt x="4497" y="642"/>
                    <a:pt x="4693" y="687"/>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rot="-1799985">
              <a:off x="8810166" y="2596318"/>
              <a:ext cx="604560" cy="267589"/>
            </a:xfrm>
            <a:custGeom>
              <a:avLst/>
              <a:gdLst/>
              <a:ahLst/>
              <a:cxnLst/>
              <a:rect l="l" t="t" r="r" b="b"/>
              <a:pathLst>
                <a:path w="6692" h="2962" extrusionOk="0">
                  <a:moveTo>
                    <a:pt x="4862" y="71"/>
                  </a:moveTo>
                  <a:cubicBezTo>
                    <a:pt x="3087" y="205"/>
                    <a:pt x="803" y="874"/>
                    <a:pt x="447" y="999"/>
                  </a:cubicBezTo>
                  <a:cubicBezTo>
                    <a:pt x="0" y="1588"/>
                    <a:pt x="116" y="2855"/>
                    <a:pt x="937" y="2962"/>
                  </a:cubicBezTo>
                  <a:cubicBezTo>
                    <a:pt x="2070" y="2962"/>
                    <a:pt x="3114" y="2944"/>
                    <a:pt x="5603" y="2096"/>
                  </a:cubicBezTo>
                  <a:cubicBezTo>
                    <a:pt x="6691" y="1775"/>
                    <a:pt x="5612" y="0"/>
                    <a:pt x="4862" y="71"/>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rot="-1799985">
              <a:off x="8824570" y="2827602"/>
              <a:ext cx="137950" cy="144364"/>
            </a:xfrm>
            <a:custGeom>
              <a:avLst/>
              <a:gdLst/>
              <a:ahLst/>
              <a:cxnLst/>
              <a:rect l="l" t="t" r="r" b="b"/>
              <a:pathLst>
                <a:path w="1527" h="1598" extrusionOk="0">
                  <a:moveTo>
                    <a:pt x="304" y="170"/>
                  </a:moveTo>
                  <a:cubicBezTo>
                    <a:pt x="1" y="446"/>
                    <a:pt x="179" y="1222"/>
                    <a:pt x="402" y="1597"/>
                  </a:cubicBezTo>
                  <a:cubicBezTo>
                    <a:pt x="812" y="1588"/>
                    <a:pt x="857" y="1463"/>
                    <a:pt x="1258" y="1463"/>
                  </a:cubicBezTo>
                  <a:cubicBezTo>
                    <a:pt x="1526" y="1008"/>
                    <a:pt x="1374" y="197"/>
                    <a:pt x="955" y="0"/>
                  </a:cubicBezTo>
                  <a:cubicBezTo>
                    <a:pt x="545" y="81"/>
                    <a:pt x="714" y="81"/>
                    <a:pt x="304" y="17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9716802" y="2065935"/>
              <a:ext cx="399843" cy="762556"/>
            </a:xfrm>
            <a:custGeom>
              <a:avLst/>
              <a:gdLst/>
              <a:ahLst/>
              <a:cxnLst/>
              <a:rect l="l" t="t" r="r" b="b"/>
              <a:pathLst>
                <a:path w="4426" h="8441" extrusionOk="0">
                  <a:moveTo>
                    <a:pt x="1232" y="679"/>
                  </a:moveTo>
                  <a:cubicBezTo>
                    <a:pt x="2293" y="1"/>
                    <a:pt x="3346" y="1883"/>
                    <a:pt x="3640" y="2918"/>
                  </a:cubicBezTo>
                  <a:cubicBezTo>
                    <a:pt x="3721" y="3195"/>
                    <a:pt x="4425" y="5300"/>
                    <a:pt x="4274" y="7334"/>
                  </a:cubicBezTo>
                  <a:cubicBezTo>
                    <a:pt x="4077" y="8387"/>
                    <a:pt x="2525" y="8440"/>
                    <a:pt x="2186" y="7432"/>
                  </a:cubicBezTo>
                  <a:cubicBezTo>
                    <a:pt x="1321" y="6219"/>
                    <a:pt x="946" y="4533"/>
                    <a:pt x="777" y="4051"/>
                  </a:cubicBezTo>
                  <a:cubicBezTo>
                    <a:pt x="473" y="3177"/>
                    <a:pt x="0" y="1187"/>
                    <a:pt x="1232" y="679"/>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9886008" y="2310214"/>
              <a:ext cx="162159" cy="194320"/>
            </a:xfrm>
            <a:custGeom>
              <a:avLst/>
              <a:gdLst/>
              <a:ahLst/>
              <a:cxnLst/>
              <a:rect l="l" t="t" r="r" b="b"/>
              <a:pathLst>
                <a:path w="1795" h="2151" extrusionOk="0">
                  <a:moveTo>
                    <a:pt x="545" y="116"/>
                  </a:moveTo>
                  <a:cubicBezTo>
                    <a:pt x="161" y="232"/>
                    <a:pt x="1" y="758"/>
                    <a:pt x="197" y="1285"/>
                  </a:cubicBezTo>
                  <a:cubicBezTo>
                    <a:pt x="393" y="1820"/>
                    <a:pt x="866" y="2150"/>
                    <a:pt x="1250" y="2034"/>
                  </a:cubicBezTo>
                  <a:cubicBezTo>
                    <a:pt x="1633" y="1918"/>
                    <a:pt x="1794" y="1392"/>
                    <a:pt x="1598" y="856"/>
                  </a:cubicBezTo>
                  <a:cubicBezTo>
                    <a:pt x="1402" y="330"/>
                    <a:pt x="929" y="0"/>
                    <a:pt x="545" y="116"/>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9906154" y="2334335"/>
              <a:ext cx="121778" cy="145989"/>
            </a:xfrm>
            <a:custGeom>
              <a:avLst/>
              <a:gdLst/>
              <a:ahLst/>
              <a:cxnLst/>
              <a:rect l="l" t="t" r="r" b="b"/>
              <a:pathLst>
                <a:path w="1348" h="1616" extrusionOk="0">
                  <a:moveTo>
                    <a:pt x="411" y="90"/>
                  </a:moveTo>
                  <a:cubicBezTo>
                    <a:pt x="117" y="170"/>
                    <a:pt x="1" y="572"/>
                    <a:pt x="153" y="973"/>
                  </a:cubicBezTo>
                  <a:cubicBezTo>
                    <a:pt x="295" y="1366"/>
                    <a:pt x="652" y="1615"/>
                    <a:pt x="938" y="1526"/>
                  </a:cubicBezTo>
                  <a:cubicBezTo>
                    <a:pt x="1232" y="1437"/>
                    <a:pt x="1348" y="1044"/>
                    <a:pt x="1205" y="643"/>
                  </a:cubicBezTo>
                  <a:cubicBezTo>
                    <a:pt x="1054" y="250"/>
                    <a:pt x="706" y="1"/>
                    <a:pt x="411" y="9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9531424" y="2327921"/>
              <a:ext cx="172549" cy="331275"/>
            </a:xfrm>
            <a:custGeom>
              <a:avLst/>
              <a:gdLst/>
              <a:ahLst/>
              <a:cxnLst/>
              <a:rect l="l" t="t" r="r" b="b"/>
              <a:pathLst>
                <a:path w="1910" h="3667" extrusionOk="0">
                  <a:moveTo>
                    <a:pt x="1910" y="3560"/>
                  </a:moveTo>
                  <a:cubicBezTo>
                    <a:pt x="1829" y="2489"/>
                    <a:pt x="1865" y="1999"/>
                    <a:pt x="1910" y="857"/>
                  </a:cubicBezTo>
                  <a:cubicBezTo>
                    <a:pt x="1044" y="678"/>
                    <a:pt x="572" y="580"/>
                    <a:pt x="1" y="0"/>
                  </a:cubicBezTo>
                  <a:cubicBezTo>
                    <a:pt x="27" y="1178"/>
                    <a:pt x="1276" y="2953"/>
                    <a:pt x="1660" y="3667"/>
                  </a:cubicBezTo>
                  <a:cubicBezTo>
                    <a:pt x="1660" y="3667"/>
                    <a:pt x="1722" y="3560"/>
                    <a:pt x="1910" y="3560"/>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9494385" y="2313376"/>
              <a:ext cx="209588" cy="345820"/>
            </a:xfrm>
            <a:custGeom>
              <a:avLst/>
              <a:gdLst/>
              <a:ahLst/>
              <a:cxnLst/>
              <a:rect l="l" t="t" r="r" b="b"/>
              <a:pathLst>
                <a:path w="2320" h="3828" extrusionOk="0">
                  <a:moveTo>
                    <a:pt x="2070" y="3828"/>
                  </a:moveTo>
                  <a:cubicBezTo>
                    <a:pt x="1981" y="2757"/>
                    <a:pt x="2070" y="2079"/>
                    <a:pt x="2320" y="1018"/>
                  </a:cubicBezTo>
                  <a:cubicBezTo>
                    <a:pt x="1454" y="839"/>
                    <a:pt x="982" y="581"/>
                    <a:pt x="411" y="1"/>
                  </a:cubicBezTo>
                  <a:cubicBezTo>
                    <a:pt x="277" y="1080"/>
                    <a:pt x="45" y="1874"/>
                    <a:pt x="0" y="3114"/>
                  </a:cubicBezTo>
                  <a:cubicBezTo>
                    <a:pt x="687" y="3551"/>
                    <a:pt x="1410" y="3739"/>
                    <a:pt x="2070" y="382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9509652" y="2310214"/>
              <a:ext cx="194320" cy="178963"/>
            </a:xfrm>
            <a:custGeom>
              <a:avLst/>
              <a:gdLst/>
              <a:ahLst/>
              <a:cxnLst/>
              <a:rect l="l" t="t" r="r" b="b"/>
              <a:pathLst>
                <a:path w="2151" h="1981" extrusionOk="0">
                  <a:moveTo>
                    <a:pt x="2151" y="1053"/>
                  </a:moveTo>
                  <a:cubicBezTo>
                    <a:pt x="1196" y="723"/>
                    <a:pt x="732" y="446"/>
                    <a:pt x="259" y="0"/>
                  </a:cubicBezTo>
                  <a:cubicBezTo>
                    <a:pt x="135" y="286"/>
                    <a:pt x="1" y="767"/>
                    <a:pt x="1" y="1026"/>
                  </a:cubicBezTo>
                  <a:cubicBezTo>
                    <a:pt x="536" y="1543"/>
                    <a:pt x="964" y="1802"/>
                    <a:pt x="1785" y="1981"/>
                  </a:cubicBezTo>
                  <a:cubicBezTo>
                    <a:pt x="1865" y="1686"/>
                    <a:pt x="1954" y="1383"/>
                    <a:pt x="2151" y="1053"/>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9570903" y="2410943"/>
              <a:ext cx="42821" cy="47609"/>
            </a:xfrm>
            <a:custGeom>
              <a:avLst/>
              <a:gdLst/>
              <a:ahLst/>
              <a:cxnLst/>
              <a:rect l="l" t="t" r="r" b="b"/>
              <a:pathLst>
                <a:path w="474" h="527" extrusionOk="0">
                  <a:moveTo>
                    <a:pt x="411" y="455"/>
                  </a:moveTo>
                  <a:cubicBezTo>
                    <a:pt x="474" y="393"/>
                    <a:pt x="438" y="250"/>
                    <a:pt x="349" y="143"/>
                  </a:cubicBezTo>
                  <a:cubicBezTo>
                    <a:pt x="251" y="36"/>
                    <a:pt x="126" y="0"/>
                    <a:pt x="63" y="63"/>
                  </a:cubicBezTo>
                  <a:cubicBezTo>
                    <a:pt x="1" y="125"/>
                    <a:pt x="36" y="268"/>
                    <a:pt x="126" y="375"/>
                  </a:cubicBezTo>
                  <a:cubicBezTo>
                    <a:pt x="224" y="491"/>
                    <a:pt x="349" y="527"/>
                    <a:pt x="411" y="45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9556448" y="2979091"/>
              <a:ext cx="195856" cy="303902"/>
            </a:xfrm>
            <a:custGeom>
              <a:avLst/>
              <a:gdLst/>
              <a:ahLst/>
              <a:cxnLst/>
              <a:rect l="l" t="t" r="r" b="b"/>
              <a:pathLst>
                <a:path w="2168" h="3364" extrusionOk="0">
                  <a:moveTo>
                    <a:pt x="0" y="3123"/>
                  </a:moveTo>
                  <a:cubicBezTo>
                    <a:pt x="89" y="2088"/>
                    <a:pt x="45" y="1169"/>
                    <a:pt x="0" y="0"/>
                  </a:cubicBezTo>
                  <a:cubicBezTo>
                    <a:pt x="982" y="215"/>
                    <a:pt x="1517" y="331"/>
                    <a:pt x="2168" y="9"/>
                  </a:cubicBezTo>
                  <a:cubicBezTo>
                    <a:pt x="2132" y="1178"/>
                    <a:pt x="589" y="2820"/>
                    <a:pt x="161" y="3364"/>
                  </a:cubicBezTo>
                  <a:cubicBezTo>
                    <a:pt x="161" y="3364"/>
                    <a:pt x="205" y="3212"/>
                    <a:pt x="0" y="3123"/>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9556448" y="2963011"/>
              <a:ext cx="242652" cy="338502"/>
            </a:xfrm>
            <a:custGeom>
              <a:avLst/>
              <a:gdLst/>
              <a:ahLst/>
              <a:cxnLst/>
              <a:rect l="l" t="t" r="r" b="b"/>
              <a:pathLst>
                <a:path w="2686" h="3747" extrusionOk="0">
                  <a:moveTo>
                    <a:pt x="161" y="3542"/>
                  </a:moveTo>
                  <a:cubicBezTo>
                    <a:pt x="250" y="2507"/>
                    <a:pt x="286" y="1356"/>
                    <a:pt x="0" y="178"/>
                  </a:cubicBezTo>
                  <a:cubicBezTo>
                    <a:pt x="982" y="393"/>
                    <a:pt x="1579" y="312"/>
                    <a:pt x="2230" y="0"/>
                  </a:cubicBezTo>
                  <a:cubicBezTo>
                    <a:pt x="2195" y="1160"/>
                    <a:pt x="2685" y="2641"/>
                    <a:pt x="2453" y="3292"/>
                  </a:cubicBezTo>
                  <a:cubicBezTo>
                    <a:pt x="1758" y="3631"/>
                    <a:pt x="901" y="3747"/>
                    <a:pt x="161" y="354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9556448" y="2972677"/>
              <a:ext cx="231360" cy="125753"/>
            </a:xfrm>
            <a:custGeom>
              <a:avLst/>
              <a:gdLst/>
              <a:ahLst/>
              <a:cxnLst/>
              <a:rect l="l" t="t" r="r" b="b"/>
              <a:pathLst>
                <a:path w="2561" h="1392" extrusionOk="0">
                  <a:moveTo>
                    <a:pt x="0" y="71"/>
                  </a:moveTo>
                  <a:cubicBezTo>
                    <a:pt x="964" y="259"/>
                    <a:pt x="1740" y="232"/>
                    <a:pt x="2275" y="0"/>
                  </a:cubicBezTo>
                  <a:cubicBezTo>
                    <a:pt x="2418" y="348"/>
                    <a:pt x="2427" y="749"/>
                    <a:pt x="2561" y="1097"/>
                  </a:cubicBezTo>
                  <a:cubicBezTo>
                    <a:pt x="1954" y="1374"/>
                    <a:pt x="1044" y="1392"/>
                    <a:pt x="304" y="1267"/>
                  </a:cubicBezTo>
                  <a:cubicBezTo>
                    <a:pt x="268" y="839"/>
                    <a:pt x="89" y="419"/>
                    <a:pt x="0" y="71"/>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9666844" y="3025797"/>
              <a:ext cx="42008" cy="47699"/>
            </a:xfrm>
            <a:custGeom>
              <a:avLst/>
              <a:gdLst/>
              <a:ahLst/>
              <a:cxnLst/>
              <a:rect l="l" t="t" r="r" b="b"/>
              <a:pathLst>
                <a:path w="465" h="528" extrusionOk="0">
                  <a:moveTo>
                    <a:pt x="54" y="465"/>
                  </a:moveTo>
                  <a:cubicBezTo>
                    <a:pt x="0" y="393"/>
                    <a:pt x="27" y="260"/>
                    <a:pt x="116" y="144"/>
                  </a:cubicBezTo>
                  <a:cubicBezTo>
                    <a:pt x="214" y="37"/>
                    <a:pt x="339" y="1"/>
                    <a:pt x="402" y="63"/>
                  </a:cubicBezTo>
                  <a:cubicBezTo>
                    <a:pt x="464" y="126"/>
                    <a:pt x="438" y="269"/>
                    <a:pt x="339" y="384"/>
                  </a:cubicBezTo>
                  <a:cubicBezTo>
                    <a:pt x="241" y="492"/>
                    <a:pt x="116" y="527"/>
                    <a:pt x="54" y="46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9428256" y="2373814"/>
              <a:ext cx="42008" cy="47699"/>
            </a:xfrm>
            <a:custGeom>
              <a:avLst/>
              <a:gdLst/>
              <a:ahLst/>
              <a:cxnLst/>
              <a:rect l="l" t="t" r="r" b="b"/>
              <a:pathLst>
                <a:path w="465" h="528" extrusionOk="0">
                  <a:moveTo>
                    <a:pt x="402" y="465"/>
                  </a:moveTo>
                  <a:cubicBezTo>
                    <a:pt x="465" y="402"/>
                    <a:pt x="438" y="260"/>
                    <a:pt x="340" y="152"/>
                  </a:cubicBezTo>
                  <a:cubicBezTo>
                    <a:pt x="251" y="36"/>
                    <a:pt x="117" y="1"/>
                    <a:pt x="63" y="72"/>
                  </a:cubicBezTo>
                  <a:cubicBezTo>
                    <a:pt x="1" y="135"/>
                    <a:pt x="28" y="277"/>
                    <a:pt x="126" y="384"/>
                  </a:cubicBezTo>
                  <a:cubicBezTo>
                    <a:pt x="224" y="491"/>
                    <a:pt x="349" y="527"/>
                    <a:pt x="402" y="46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9429882" y="2567232"/>
              <a:ext cx="42008" cy="47699"/>
            </a:xfrm>
            <a:custGeom>
              <a:avLst/>
              <a:gdLst/>
              <a:ahLst/>
              <a:cxnLst/>
              <a:rect l="l" t="t" r="r" b="b"/>
              <a:pathLst>
                <a:path w="465" h="528" extrusionOk="0">
                  <a:moveTo>
                    <a:pt x="402" y="465"/>
                  </a:moveTo>
                  <a:cubicBezTo>
                    <a:pt x="464" y="402"/>
                    <a:pt x="438" y="260"/>
                    <a:pt x="340" y="153"/>
                  </a:cubicBezTo>
                  <a:cubicBezTo>
                    <a:pt x="250" y="37"/>
                    <a:pt x="117" y="1"/>
                    <a:pt x="63" y="72"/>
                  </a:cubicBezTo>
                  <a:cubicBezTo>
                    <a:pt x="1" y="135"/>
                    <a:pt x="27" y="277"/>
                    <a:pt x="125" y="384"/>
                  </a:cubicBezTo>
                  <a:cubicBezTo>
                    <a:pt x="215" y="492"/>
                    <a:pt x="349" y="527"/>
                    <a:pt x="402" y="46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9431508" y="2760649"/>
              <a:ext cx="42008" cy="47699"/>
            </a:xfrm>
            <a:custGeom>
              <a:avLst/>
              <a:gdLst/>
              <a:ahLst/>
              <a:cxnLst/>
              <a:rect l="l" t="t" r="r" b="b"/>
              <a:pathLst>
                <a:path w="465" h="528" extrusionOk="0">
                  <a:moveTo>
                    <a:pt x="402" y="465"/>
                  </a:moveTo>
                  <a:cubicBezTo>
                    <a:pt x="464" y="402"/>
                    <a:pt x="438" y="260"/>
                    <a:pt x="339" y="153"/>
                  </a:cubicBezTo>
                  <a:cubicBezTo>
                    <a:pt x="241" y="37"/>
                    <a:pt x="116" y="1"/>
                    <a:pt x="54" y="72"/>
                  </a:cubicBezTo>
                  <a:cubicBezTo>
                    <a:pt x="0" y="135"/>
                    <a:pt x="27" y="277"/>
                    <a:pt x="125" y="384"/>
                  </a:cubicBezTo>
                  <a:cubicBezTo>
                    <a:pt x="215" y="492"/>
                    <a:pt x="339" y="527"/>
                    <a:pt x="402" y="46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9433134" y="2954067"/>
              <a:ext cx="42008" cy="47699"/>
            </a:xfrm>
            <a:custGeom>
              <a:avLst/>
              <a:gdLst/>
              <a:ahLst/>
              <a:cxnLst/>
              <a:rect l="l" t="t" r="r" b="b"/>
              <a:pathLst>
                <a:path w="465" h="528" extrusionOk="0">
                  <a:moveTo>
                    <a:pt x="402" y="465"/>
                  </a:moveTo>
                  <a:cubicBezTo>
                    <a:pt x="464" y="402"/>
                    <a:pt x="437" y="260"/>
                    <a:pt x="339" y="153"/>
                  </a:cubicBezTo>
                  <a:cubicBezTo>
                    <a:pt x="241" y="37"/>
                    <a:pt x="116" y="1"/>
                    <a:pt x="54" y="72"/>
                  </a:cubicBezTo>
                  <a:cubicBezTo>
                    <a:pt x="0" y="135"/>
                    <a:pt x="27" y="277"/>
                    <a:pt x="116" y="385"/>
                  </a:cubicBezTo>
                  <a:cubicBezTo>
                    <a:pt x="214" y="492"/>
                    <a:pt x="339" y="527"/>
                    <a:pt x="402" y="46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9265463" y="2210208"/>
              <a:ext cx="134696" cy="331365"/>
            </a:xfrm>
            <a:custGeom>
              <a:avLst/>
              <a:gdLst/>
              <a:ahLst/>
              <a:cxnLst/>
              <a:rect l="l" t="t" r="r" b="b"/>
              <a:pathLst>
                <a:path w="1491" h="3668" extrusionOk="0">
                  <a:moveTo>
                    <a:pt x="1491" y="3560"/>
                  </a:moveTo>
                  <a:cubicBezTo>
                    <a:pt x="1419" y="2490"/>
                    <a:pt x="1455" y="1999"/>
                    <a:pt x="1491" y="857"/>
                  </a:cubicBezTo>
                  <a:cubicBezTo>
                    <a:pt x="813" y="679"/>
                    <a:pt x="447" y="581"/>
                    <a:pt x="1" y="1"/>
                  </a:cubicBezTo>
                  <a:cubicBezTo>
                    <a:pt x="27" y="1178"/>
                    <a:pt x="991" y="2954"/>
                    <a:pt x="1294" y="3667"/>
                  </a:cubicBezTo>
                  <a:cubicBezTo>
                    <a:pt x="1294" y="3667"/>
                    <a:pt x="1339" y="3560"/>
                    <a:pt x="1491" y="3560"/>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9237277" y="2195754"/>
              <a:ext cx="162882" cy="345820"/>
            </a:xfrm>
            <a:custGeom>
              <a:avLst/>
              <a:gdLst/>
              <a:ahLst/>
              <a:cxnLst/>
              <a:rect l="l" t="t" r="r" b="b"/>
              <a:pathLst>
                <a:path w="1803" h="3828" extrusionOk="0">
                  <a:moveTo>
                    <a:pt x="1606" y="3827"/>
                  </a:moveTo>
                  <a:cubicBezTo>
                    <a:pt x="1535" y="2757"/>
                    <a:pt x="1606" y="2079"/>
                    <a:pt x="1803" y="1017"/>
                  </a:cubicBezTo>
                  <a:cubicBezTo>
                    <a:pt x="1125" y="839"/>
                    <a:pt x="759" y="580"/>
                    <a:pt x="313" y="0"/>
                  </a:cubicBezTo>
                  <a:cubicBezTo>
                    <a:pt x="206" y="1080"/>
                    <a:pt x="36" y="1874"/>
                    <a:pt x="0" y="3114"/>
                  </a:cubicBezTo>
                  <a:cubicBezTo>
                    <a:pt x="527" y="3551"/>
                    <a:pt x="1098" y="3738"/>
                    <a:pt x="1606" y="38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9250196" y="2165941"/>
              <a:ext cx="150777" cy="179776"/>
            </a:xfrm>
            <a:custGeom>
              <a:avLst/>
              <a:gdLst/>
              <a:ahLst/>
              <a:cxnLst/>
              <a:rect l="l" t="t" r="r" b="b"/>
              <a:pathLst>
                <a:path w="1669" h="1990" extrusionOk="0">
                  <a:moveTo>
                    <a:pt x="1668" y="1062"/>
                  </a:moveTo>
                  <a:cubicBezTo>
                    <a:pt x="928" y="732"/>
                    <a:pt x="562" y="446"/>
                    <a:pt x="196" y="0"/>
                  </a:cubicBezTo>
                  <a:cubicBezTo>
                    <a:pt x="107" y="295"/>
                    <a:pt x="0" y="776"/>
                    <a:pt x="0" y="1026"/>
                  </a:cubicBezTo>
                  <a:cubicBezTo>
                    <a:pt x="419" y="1552"/>
                    <a:pt x="750" y="1811"/>
                    <a:pt x="1392" y="1990"/>
                  </a:cubicBezTo>
                  <a:cubicBezTo>
                    <a:pt x="1454" y="1695"/>
                    <a:pt x="1517" y="1383"/>
                    <a:pt x="1668" y="1062"/>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9242065" y="2850989"/>
              <a:ext cx="86365" cy="332088"/>
            </a:xfrm>
            <a:custGeom>
              <a:avLst/>
              <a:gdLst/>
              <a:ahLst/>
              <a:cxnLst/>
              <a:rect l="l" t="t" r="r" b="b"/>
              <a:pathLst>
                <a:path w="956" h="3676" extrusionOk="0">
                  <a:moveTo>
                    <a:pt x="956" y="3568"/>
                  </a:moveTo>
                  <a:cubicBezTo>
                    <a:pt x="911" y="2498"/>
                    <a:pt x="929" y="2007"/>
                    <a:pt x="956" y="865"/>
                  </a:cubicBezTo>
                  <a:cubicBezTo>
                    <a:pt x="527" y="678"/>
                    <a:pt x="286" y="580"/>
                    <a:pt x="1" y="0"/>
                  </a:cubicBezTo>
                  <a:cubicBezTo>
                    <a:pt x="19" y="1178"/>
                    <a:pt x="643" y="2953"/>
                    <a:pt x="831" y="3675"/>
                  </a:cubicBezTo>
                  <a:cubicBezTo>
                    <a:pt x="831" y="3675"/>
                    <a:pt x="866" y="3568"/>
                    <a:pt x="956" y="3568"/>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9224358" y="2837258"/>
              <a:ext cx="104071" cy="345820"/>
            </a:xfrm>
            <a:custGeom>
              <a:avLst/>
              <a:gdLst/>
              <a:ahLst/>
              <a:cxnLst/>
              <a:rect l="l" t="t" r="r" b="b"/>
              <a:pathLst>
                <a:path w="1152" h="3828" extrusionOk="0">
                  <a:moveTo>
                    <a:pt x="1027" y="3827"/>
                  </a:moveTo>
                  <a:cubicBezTo>
                    <a:pt x="982" y="2748"/>
                    <a:pt x="1027" y="2079"/>
                    <a:pt x="1152" y="1017"/>
                  </a:cubicBezTo>
                  <a:cubicBezTo>
                    <a:pt x="723" y="830"/>
                    <a:pt x="607" y="580"/>
                    <a:pt x="322" y="0"/>
                  </a:cubicBezTo>
                  <a:cubicBezTo>
                    <a:pt x="143" y="1026"/>
                    <a:pt x="19" y="1874"/>
                    <a:pt x="1" y="3105"/>
                  </a:cubicBezTo>
                  <a:cubicBezTo>
                    <a:pt x="340" y="3542"/>
                    <a:pt x="697" y="3729"/>
                    <a:pt x="1027" y="38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9232399" y="2807446"/>
              <a:ext cx="96844" cy="179776"/>
            </a:xfrm>
            <a:custGeom>
              <a:avLst/>
              <a:gdLst/>
              <a:ahLst/>
              <a:cxnLst/>
              <a:rect l="l" t="t" r="r" b="b"/>
              <a:pathLst>
                <a:path w="1072" h="1990" extrusionOk="0">
                  <a:moveTo>
                    <a:pt x="1071" y="1053"/>
                  </a:moveTo>
                  <a:cubicBezTo>
                    <a:pt x="599" y="723"/>
                    <a:pt x="340" y="509"/>
                    <a:pt x="286" y="0"/>
                  </a:cubicBezTo>
                  <a:cubicBezTo>
                    <a:pt x="108" y="321"/>
                    <a:pt x="1" y="776"/>
                    <a:pt x="1" y="1026"/>
                  </a:cubicBezTo>
                  <a:cubicBezTo>
                    <a:pt x="269" y="1544"/>
                    <a:pt x="483" y="1802"/>
                    <a:pt x="893" y="1990"/>
                  </a:cubicBezTo>
                  <a:cubicBezTo>
                    <a:pt x="929" y="1695"/>
                    <a:pt x="973" y="1383"/>
                    <a:pt x="1071" y="1053"/>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9242065" y="2870322"/>
              <a:ext cx="34781" cy="51674"/>
            </a:xfrm>
            <a:custGeom>
              <a:avLst/>
              <a:gdLst/>
              <a:ahLst/>
              <a:cxnLst/>
              <a:rect l="l" t="t" r="r" b="b"/>
              <a:pathLst>
                <a:path w="385" h="572" extrusionOk="0">
                  <a:moveTo>
                    <a:pt x="286" y="526"/>
                  </a:moveTo>
                  <a:cubicBezTo>
                    <a:pt x="358" y="491"/>
                    <a:pt x="385" y="348"/>
                    <a:pt x="331" y="214"/>
                  </a:cubicBezTo>
                  <a:cubicBezTo>
                    <a:pt x="286" y="72"/>
                    <a:pt x="179" y="0"/>
                    <a:pt x="99" y="36"/>
                  </a:cubicBezTo>
                  <a:cubicBezTo>
                    <a:pt x="19" y="72"/>
                    <a:pt x="1" y="214"/>
                    <a:pt x="46" y="357"/>
                  </a:cubicBezTo>
                  <a:cubicBezTo>
                    <a:pt x="99" y="491"/>
                    <a:pt x="206" y="571"/>
                    <a:pt x="286" y="52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9704696" y="4868190"/>
              <a:ext cx="48422" cy="37943"/>
            </a:xfrm>
            <a:custGeom>
              <a:avLst/>
              <a:gdLst/>
              <a:ahLst/>
              <a:cxnLst/>
              <a:rect l="l" t="t" r="r" b="b"/>
              <a:pathLst>
                <a:path w="536" h="420" extrusionOk="0">
                  <a:moveTo>
                    <a:pt x="509" y="321"/>
                  </a:moveTo>
                  <a:cubicBezTo>
                    <a:pt x="536" y="241"/>
                    <a:pt x="456" y="116"/>
                    <a:pt x="322" y="63"/>
                  </a:cubicBezTo>
                  <a:cubicBezTo>
                    <a:pt x="188" y="0"/>
                    <a:pt x="63" y="18"/>
                    <a:pt x="36" y="98"/>
                  </a:cubicBezTo>
                  <a:cubicBezTo>
                    <a:pt x="1" y="188"/>
                    <a:pt x="90" y="304"/>
                    <a:pt x="224" y="366"/>
                  </a:cubicBezTo>
                  <a:cubicBezTo>
                    <a:pt x="349" y="420"/>
                    <a:pt x="482" y="402"/>
                    <a:pt x="509" y="32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9106736" y="4592563"/>
              <a:ext cx="48422" cy="37943"/>
            </a:xfrm>
            <a:custGeom>
              <a:avLst/>
              <a:gdLst/>
              <a:ahLst/>
              <a:cxnLst/>
              <a:rect l="l" t="t" r="r" b="b"/>
              <a:pathLst>
                <a:path w="536" h="420" extrusionOk="0">
                  <a:moveTo>
                    <a:pt x="509" y="321"/>
                  </a:moveTo>
                  <a:cubicBezTo>
                    <a:pt x="536" y="232"/>
                    <a:pt x="455" y="116"/>
                    <a:pt x="321" y="63"/>
                  </a:cubicBezTo>
                  <a:cubicBezTo>
                    <a:pt x="188" y="0"/>
                    <a:pt x="63" y="18"/>
                    <a:pt x="36" y="98"/>
                  </a:cubicBezTo>
                  <a:cubicBezTo>
                    <a:pt x="0" y="188"/>
                    <a:pt x="89" y="304"/>
                    <a:pt x="223" y="366"/>
                  </a:cubicBezTo>
                  <a:cubicBezTo>
                    <a:pt x="348" y="420"/>
                    <a:pt x="482" y="402"/>
                    <a:pt x="509" y="32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9296901" y="1896728"/>
              <a:ext cx="234612" cy="122591"/>
            </a:xfrm>
            <a:custGeom>
              <a:avLst/>
              <a:gdLst/>
              <a:ahLst/>
              <a:cxnLst/>
              <a:rect l="l" t="t" r="r" b="b"/>
              <a:pathLst>
                <a:path w="2597" h="1357" extrusionOk="0">
                  <a:moveTo>
                    <a:pt x="1" y="625"/>
                  </a:moveTo>
                  <a:lnTo>
                    <a:pt x="1829" y="1357"/>
                  </a:lnTo>
                  <a:lnTo>
                    <a:pt x="2597" y="732"/>
                  </a:lnTo>
                  <a:lnTo>
                    <a:pt x="679" y="1"/>
                  </a:lnTo>
                  <a:cubicBezTo>
                    <a:pt x="643" y="18"/>
                    <a:pt x="607" y="36"/>
                    <a:pt x="572" y="54"/>
                  </a:cubicBezTo>
                  <a:lnTo>
                    <a:pt x="286" y="250"/>
                  </a:lnTo>
                  <a:cubicBezTo>
                    <a:pt x="179" y="349"/>
                    <a:pt x="81" y="482"/>
                    <a:pt x="1" y="625"/>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7"/>
            <p:cNvSpPr/>
            <p:nvPr/>
          </p:nvSpPr>
          <p:spPr>
            <a:xfrm>
              <a:off x="9303316" y="1904769"/>
              <a:ext cx="215279" cy="105697"/>
            </a:xfrm>
            <a:custGeom>
              <a:avLst/>
              <a:gdLst/>
              <a:ahLst/>
              <a:cxnLst/>
              <a:rect l="l" t="t" r="r" b="b"/>
              <a:pathLst>
                <a:path w="2383" h="1170" extrusionOk="0">
                  <a:moveTo>
                    <a:pt x="1" y="420"/>
                  </a:moveTo>
                  <a:lnTo>
                    <a:pt x="1883" y="1169"/>
                  </a:lnTo>
                  <a:lnTo>
                    <a:pt x="2383" y="759"/>
                  </a:lnTo>
                  <a:lnTo>
                    <a:pt x="447" y="1"/>
                  </a:lnTo>
                  <a:lnTo>
                    <a:pt x="206" y="170"/>
                  </a:lnTo>
                  <a:cubicBezTo>
                    <a:pt x="135" y="242"/>
                    <a:pt x="63" y="322"/>
                    <a:pt x="1" y="420"/>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a:off x="9644259" y="2014441"/>
              <a:ext cx="239490" cy="144272"/>
            </a:xfrm>
            <a:custGeom>
              <a:avLst/>
              <a:gdLst/>
              <a:ahLst/>
              <a:cxnLst/>
              <a:rect l="l" t="t" r="r" b="b"/>
              <a:pathLst>
                <a:path w="2651" h="1597" extrusionOk="0">
                  <a:moveTo>
                    <a:pt x="1" y="357"/>
                  </a:moveTo>
                  <a:lnTo>
                    <a:pt x="1767" y="1597"/>
                  </a:lnTo>
                  <a:lnTo>
                    <a:pt x="2650" y="1169"/>
                  </a:lnTo>
                  <a:lnTo>
                    <a:pt x="937"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9659616" y="2020042"/>
              <a:ext cx="209588" cy="133070"/>
            </a:xfrm>
            <a:custGeom>
              <a:avLst/>
              <a:gdLst/>
              <a:ahLst/>
              <a:cxnLst/>
              <a:rect l="l" t="t" r="r" b="b"/>
              <a:pathLst>
                <a:path w="2320" h="1473" extrusionOk="0">
                  <a:moveTo>
                    <a:pt x="0" y="241"/>
                  </a:moveTo>
                  <a:lnTo>
                    <a:pt x="1731" y="1472"/>
                  </a:lnTo>
                  <a:lnTo>
                    <a:pt x="2320" y="1187"/>
                  </a:lnTo>
                  <a:lnTo>
                    <a:pt x="607" y="0"/>
                  </a:ln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9367005" y="1908021"/>
              <a:ext cx="361991" cy="403005"/>
            </a:xfrm>
            <a:custGeom>
              <a:avLst/>
              <a:gdLst/>
              <a:ahLst/>
              <a:cxnLst/>
              <a:rect l="l" t="t" r="r" b="b"/>
              <a:pathLst>
                <a:path w="4007" h="4461" extrusionOk="0">
                  <a:moveTo>
                    <a:pt x="3310" y="9"/>
                  </a:moveTo>
                  <a:cubicBezTo>
                    <a:pt x="3872" y="411"/>
                    <a:pt x="3997" y="741"/>
                    <a:pt x="4006" y="1178"/>
                  </a:cubicBezTo>
                  <a:cubicBezTo>
                    <a:pt x="3997" y="1562"/>
                    <a:pt x="3810" y="2231"/>
                    <a:pt x="3418" y="2712"/>
                  </a:cubicBezTo>
                  <a:lnTo>
                    <a:pt x="3248" y="2373"/>
                  </a:lnTo>
                  <a:lnTo>
                    <a:pt x="3328" y="2882"/>
                  </a:lnTo>
                  <a:cubicBezTo>
                    <a:pt x="2258" y="3640"/>
                    <a:pt x="1294" y="3988"/>
                    <a:pt x="929" y="4461"/>
                  </a:cubicBezTo>
                  <a:cubicBezTo>
                    <a:pt x="598" y="3185"/>
                    <a:pt x="108" y="2382"/>
                    <a:pt x="1" y="1713"/>
                  </a:cubicBezTo>
                  <a:lnTo>
                    <a:pt x="340" y="1419"/>
                  </a:lnTo>
                  <a:lnTo>
                    <a:pt x="72" y="1490"/>
                  </a:lnTo>
                  <a:cubicBezTo>
                    <a:pt x="161" y="625"/>
                    <a:pt x="1125" y="0"/>
                    <a:pt x="1491" y="197"/>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9398444" y="1906395"/>
              <a:ext cx="305528" cy="367592"/>
            </a:xfrm>
            <a:custGeom>
              <a:avLst/>
              <a:gdLst/>
              <a:ahLst/>
              <a:cxnLst/>
              <a:rect l="l" t="t" r="r" b="b"/>
              <a:pathLst>
                <a:path w="3382" h="4069" extrusionOk="0">
                  <a:moveTo>
                    <a:pt x="2204" y="1"/>
                  </a:moveTo>
                  <a:cubicBezTo>
                    <a:pt x="2695" y="313"/>
                    <a:pt x="3382" y="357"/>
                    <a:pt x="3301" y="1125"/>
                  </a:cubicBezTo>
                  <a:cubicBezTo>
                    <a:pt x="3301" y="1571"/>
                    <a:pt x="1366" y="3159"/>
                    <a:pt x="652" y="4069"/>
                  </a:cubicBezTo>
                  <a:cubicBezTo>
                    <a:pt x="1" y="1178"/>
                    <a:pt x="482" y="786"/>
                    <a:pt x="857" y="2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9451654" y="1796812"/>
              <a:ext cx="241026" cy="303089"/>
            </a:xfrm>
            <a:custGeom>
              <a:avLst/>
              <a:gdLst/>
              <a:ahLst/>
              <a:cxnLst/>
              <a:rect l="l" t="t" r="r" b="b"/>
              <a:pathLst>
                <a:path w="2668" h="3355" extrusionOk="0">
                  <a:moveTo>
                    <a:pt x="2668" y="0"/>
                  </a:moveTo>
                  <a:cubicBezTo>
                    <a:pt x="2356" y="857"/>
                    <a:pt x="2400" y="1347"/>
                    <a:pt x="2641" y="2008"/>
                  </a:cubicBezTo>
                  <a:cubicBezTo>
                    <a:pt x="2641" y="2632"/>
                    <a:pt x="1258" y="3149"/>
                    <a:pt x="509" y="3355"/>
                  </a:cubicBezTo>
                  <a:cubicBezTo>
                    <a:pt x="143" y="3051"/>
                    <a:pt x="0" y="2561"/>
                    <a:pt x="63" y="2177"/>
                  </a:cubicBezTo>
                  <a:cubicBezTo>
                    <a:pt x="116" y="1892"/>
                    <a:pt x="170" y="1785"/>
                    <a:pt x="268" y="1508"/>
                  </a:cubicBezTo>
                  <a:cubicBezTo>
                    <a:pt x="375" y="1205"/>
                    <a:pt x="973" y="1249"/>
                    <a:pt x="973" y="928"/>
                  </a:cubicBezTo>
                  <a:close/>
                </a:path>
              </a:pathLst>
            </a:custGeom>
            <a:solidFill>
              <a:srgbClr val="EBB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9302593" y="1492186"/>
              <a:ext cx="372380" cy="544025"/>
            </a:xfrm>
            <a:custGeom>
              <a:avLst/>
              <a:gdLst/>
              <a:ahLst/>
              <a:cxnLst/>
              <a:rect l="l" t="t" r="r" b="b"/>
              <a:pathLst>
                <a:path w="4122" h="6022" extrusionOk="0">
                  <a:moveTo>
                    <a:pt x="402" y="767"/>
                  </a:moveTo>
                  <a:cubicBezTo>
                    <a:pt x="402" y="1133"/>
                    <a:pt x="259" y="1481"/>
                    <a:pt x="170" y="1838"/>
                  </a:cubicBezTo>
                  <a:cubicBezTo>
                    <a:pt x="0" y="2239"/>
                    <a:pt x="509" y="2382"/>
                    <a:pt x="107" y="2944"/>
                  </a:cubicBezTo>
                  <a:cubicBezTo>
                    <a:pt x="36" y="3363"/>
                    <a:pt x="116" y="4033"/>
                    <a:pt x="223" y="4443"/>
                  </a:cubicBezTo>
                  <a:cubicBezTo>
                    <a:pt x="268" y="4746"/>
                    <a:pt x="294" y="5183"/>
                    <a:pt x="758" y="5513"/>
                  </a:cubicBezTo>
                  <a:cubicBezTo>
                    <a:pt x="1454" y="6022"/>
                    <a:pt x="2239" y="5344"/>
                    <a:pt x="2980" y="5121"/>
                  </a:cubicBezTo>
                  <a:cubicBezTo>
                    <a:pt x="3702" y="4898"/>
                    <a:pt x="3426" y="3988"/>
                    <a:pt x="3667" y="3408"/>
                  </a:cubicBezTo>
                  <a:cubicBezTo>
                    <a:pt x="4113" y="2346"/>
                    <a:pt x="4122" y="883"/>
                    <a:pt x="2953" y="366"/>
                  </a:cubicBezTo>
                  <a:cubicBezTo>
                    <a:pt x="2436" y="134"/>
                    <a:pt x="1570" y="0"/>
                    <a:pt x="1017" y="188"/>
                  </a:cubicBezTo>
                  <a:cubicBezTo>
                    <a:pt x="821" y="250"/>
                    <a:pt x="402" y="393"/>
                    <a:pt x="402" y="767"/>
                  </a:cubicBezTo>
                  <a:close/>
                </a:path>
              </a:pathLst>
            </a:custGeom>
            <a:solidFill>
              <a:srgbClr val="EBB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9732882" y="1753269"/>
              <a:ext cx="2530" cy="4969"/>
            </a:xfrm>
            <a:custGeom>
              <a:avLst/>
              <a:gdLst/>
              <a:ahLst/>
              <a:cxnLst/>
              <a:rect l="l" t="t" r="r" b="b"/>
              <a:pathLst>
                <a:path w="28" h="55" extrusionOk="0">
                  <a:moveTo>
                    <a:pt x="28" y="1"/>
                  </a:moveTo>
                  <a:lnTo>
                    <a:pt x="1" y="54"/>
                  </a:lnTo>
                  <a:cubicBezTo>
                    <a:pt x="10" y="36"/>
                    <a:pt x="19" y="18"/>
                    <a:pt x="28" y="1"/>
                  </a:cubicBezTo>
                  <a:close/>
                </a:path>
              </a:pathLst>
            </a:custGeom>
            <a:solidFill>
              <a:srgbClr val="221F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9506490" y="1534917"/>
              <a:ext cx="278878" cy="333714"/>
            </a:xfrm>
            <a:custGeom>
              <a:avLst/>
              <a:gdLst/>
              <a:ahLst/>
              <a:cxnLst/>
              <a:rect l="l" t="t" r="r" b="b"/>
              <a:pathLst>
                <a:path w="3087" h="3694" extrusionOk="0">
                  <a:moveTo>
                    <a:pt x="482" y="2007"/>
                  </a:moveTo>
                  <a:cubicBezTo>
                    <a:pt x="678" y="2105"/>
                    <a:pt x="732" y="2132"/>
                    <a:pt x="776" y="2400"/>
                  </a:cubicBezTo>
                  <a:cubicBezTo>
                    <a:pt x="821" y="2623"/>
                    <a:pt x="981" y="2641"/>
                    <a:pt x="919" y="3096"/>
                  </a:cubicBezTo>
                  <a:cubicBezTo>
                    <a:pt x="928" y="3203"/>
                    <a:pt x="1677" y="2873"/>
                    <a:pt x="1891" y="3693"/>
                  </a:cubicBezTo>
                  <a:cubicBezTo>
                    <a:pt x="2810" y="2935"/>
                    <a:pt x="3087" y="607"/>
                    <a:pt x="2444" y="0"/>
                  </a:cubicBezTo>
                  <a:cubicBezTo>
                    <a:pt x="1115" y="45"/>
                    <a:pt x="651" y="36"/>
                    <a:pt x="116" y="749"/>
                  </a:cubicBezTo>
                  <a:cubicBezTo>
                    <a:pt x="0" y="1124"/>
                    <a:pt x="223" y="1865"/>
                    <a:pt x="482" y="2007"/>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9603154" y="1719391"/>
              <a:ext cx="88713" cy="137948"/>
            </a:xfrm>
            <a:custGeom>
              <a:avLst/>
              <a:gdLst/>
              <a:ahLst/>
              <a:cxnLst/>
              <a:rect l="l" t="t" r="r" b="b"/>
              <a:pathLst>
                <a:path w="982" h="1527" extrusionOk="0">
                  <a:moveTo>
                    <a:pt x="812" y="893"/>
                  </a:moveTo>
                  <a:cubicBezTo>
                    <a:pt x="643" y="1277"/>
                    <a:pt x="375" y="1526"/>
                    <a:pt x="206" y="1455"/>
                  </a:cubicBezTo>
                  <a:cubicBezTo>
                    <a:pt x="45" y="1384"/>
                    <a:pt x="1" y="982"/>
                    <a:pt x="161" y="608"/>
                  </a:cubicBezTo>
                  <a:cubicBezTo>
                    <a:pt x="331" y="224"/>
                    <a:pt x="643" y="1"/>
                    <a:pt x="812" y="81"/>
                  </a:cubicBezTo>
                  <a:cubicBezTo>
                    <a:pt x="982" y="153"/>
                    <a:pt x="982" y="518"/>
                    <a:pt x="812" y="893"/>
                  </a:cubicBezTo>
                  <a:close/>
                </a:path>
              </a:pathLst>
            </a:custGeom>
            <a:solidFill>
              <a:srgbClr val="EBB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9433947" y="2099813"/>
              <a:ext cx="120965" cy="174175"/>
            </a:xfrm>
            <a:custGeom>
              <a:avLst/>
              <a:gdLst/>
              <a:ahLst/>
              <a:cxnLst/>
              <a:rect l="l" t="t" r="r" b="b"/>
              <a:pathLst>
                <a:path w="1339" h="1928" extrusionOk="0">
                  <a:moveTo>
                    <a:pt x="705" y="1"/>
                  </a:moveTo>
                  <a:lnTo>
                    <a:pt x="0" y="500"/>
                  </a:lnTo>
                  <a:cubicBezTo>
                    <a:pt x="54" y="893"/>
                    <a:pt x="134" y="1366"/>
                    <a:pt x="259" y="1928"/>
                  </a:cubicBezTo>
                  <a:cubicBezTo>
                    <a:pt x="518" y="1606"/>
                    <a:pt x="919" y="1196"/>
                    <a:pt x="1338" y="78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9445240" y="2099813"/>
              <a:ext cx="76608" cy="174175"/>
            </a:xfrm>
            <a:custGeom>
              <a:avLst/>
              <a:gdLst/>
              <a:ahLst/>
              <a:cxnLst/>
              <a:rect l="l" t="t" r="r" b="b"/>
              <a:pathLst>
                <a:path w="848" h="1928" extrusionOk="0">
                  <a:moveTo>
                    <a:pt x="259" y="224"/>
                  </a:moveTo>
                  <a:lnTo>
                    <a:pt x="286" y="572"/>
                  </a:lnTo>
                  <a:lnTo>
                    <a:pt x="0" y="1276"/>
                  </a:lnTo>
                  <a:cubicBezTo>
                    <a:pt x="45" y="1482"/>
                    <a:pt x="89" y="1696"/>
                    <a:pt x="134" y="1928"/>
                  </a:cubicBezTo>
                  <a:cubicBezTo>
                    <a:pt x="259" y="1767"/>
                    <a:pt x="419" y="1598"/>
                    <a:pt x="598" y="1410"/>
                  </a:cubicBezTo>
                  <a:lnTo>
                    <a:pt x="607" y="625"/>
                  </a:lnTo>
                  <a:lnTo>
                    <a:pt x="848" y="331"/>
                  </a:lnTo>
                  <a:lnTo>
                    <a:pt x="580" y="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9292113" y="2266671"/>
              <a:ext cx="41918" cy="47609"/>
            </a:xfrm>
            <a:custGeom>
              <a:avLst/>
              <a:gdLst/>
              <a:ahLst/>
              <a:cxnLst/>
              <a:rect l="l" t="t" r="r" b="b"/>
              <a:pathLst>
                <a:path w="464" h="527" extrusionOk="0">
                  <a:moveTo>
                    <a:pt x="402" y="464"/>
                  </a:moveTo>
                  <a:cubicBezTo>
                    <a:pt x="464" y="402"/>
                    <a:pt x="437" y="259"/>
                    <a:pt x="339" y="152"/>
                  </a:cubicBezTo>
                  <a:cubicBezTo>
                    <a:pt x="250" y="36"/>
                    <a:pt x="116" y="0"/>
                    <a:pt x="63" y="72"/>
                  </a:cubicBezTo>
                  <a:cubicBezTo>
                    <a:pt x="0" y="134"/>
                    <a:pt x="27" y="277"/>
                    <a:pt x="125" y="384"/>
                  </a:cubicBezTo>
                  <a:cubicBezTo>
                    <a:pt x="214" y="491"/>
                    <a:pt x="348" y="527"/>
                    <a:pt x="402" y="464"/>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9201773" y="1475202"/>
              <a:ext cx="524782" cy="303180"/>
            </a:xfrm>
            <a:custGeom>
              <a:avLst/>
              <a:gdLst/>
              <a:ahLst/>
              <a:cxnLst/>
              <a:rect l="l" t="t" r="r" b="b"/>
              <a:pathLst>
                <a:path w="5809" h="3356" extrusionOk="0">
                  <a:moveTo>
                    <a:pt x="3819" y="206"/>
                  </a:moveTo>
                  <a:cubicBezTo>
                    <a:pt x="2044" y="322"/>
                    <a:pt x="1" y="1294"/>
                    <a:pt x="982" y="2320"/>
                  </a:cubicBezTo>
                  <a:cubicBezTo>
                    <a:pt x="1955" y="3355"/>
                    <a:pt x="3328" y="2998"/>
                    <a:pt x="4569" y="2472"/>
                  </a:cubicBezTo>
                  <a:cubicBezTo>
                    <a:pt x="5809" y="1955"/>
                    <a:pt x="4890" y="2017"/>
                    <a:pt x="5273" y="1009"/>
                  </a:cubicBezTo>
                  <a:cubicBezTo>
                    <a:pt x="5657" y="1"/>
                    <a:pt x="5586" y="90"/>
                    <a:pt x="3819" y="206"/>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9317860" y="1506640"/>
              <a:ext cx="479613" cy="223319"/>
            </a:xfrm>
            <a:custGeom>
              <a:avLst/>
              <a:gdLst/>
              <a:ahLst/>
              <a:cxnLst/>
              <a:rect l="l" t="t" r="r" b="b"/>
              <a:pathLst>
                <a:path w="5309" h="2472" extrusionOk="0">
                  <a:moveTo>
                    <a:pt x="340" y="1"/>
                  </a:moveTo>
                  <a:cubicBezTo>
                    <a:pt x="1196" y="875"/>
                    <a:pt x="3962" y="1616"/>
                    <a:pt x="5309" y="920"/>
                  </a:cubicBezTo>
                  <a:cubicBezTo>
                    <a:pt x="5202" y="1187"/>
                    <a:pt x="5077" y="1410"/>
                    <a:pt x="4952" y="1651"/>
                  </a:cubicBezTo>
                  <a:cubicBezTo>
                    <a:pt x="4390" y="2472"/>
                    <a:pt x="1615" y="2463"/>
                    <a:pt x="384" y="1232"/>
                  </a:cubicBezTo>
                  <a:cubicBezTo>
                    <a:pt x="1" y="848"/>
                    <a:pt x="197" y="268"/>
                    <a:pt x="340"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9292113" y="1306808"/>
              <a:ext cx="597235" cy="371567"/>
            </a:xfrm>
            <a:custGeom>
              <a:avLst/>
              <a:gdLst/>
              <a:ahLst/>
              <a:cxnLst/>
              <a:rect l="l" t="t" r="r" b="b"/>
              <a:pathLst>
                <a:path w="6611" h="4113" extrusionOk="0">
                  <a:moveTo>
                    <a:pt x="3765" y="429"/>
                  </a:moveTo>
                  <a:cubicBezTo>
                    <a:pt x="2043" y="90"/>
                    <a:pt x="482" y="0"/>
                    <a:pt x="143" y="919"/>
                  </a:cubicBezTo>
                  <a:cubicBezTo>
                    <a:pt x="0" y="1321"/>
                    <a:pt x="27" y="2302"/>
                    <a:pt x="375" y="2686"/>
                  </a:cubicBezTo>
                  <a:cubicBezTo>
                    <a:pt x="812" y="3167"/>
                    <a:pt x="1588" y="3578"/>
                    <a:pt x="2560" y="3774"/>
                  </a:cubicBezTo>
                  <a:cubicBezTo>
                    <a:pt x="4282" y="4113"/>
                    <a:pt x="5950" y="3649"/>
                    <a:pt x="6281" y="2721"/>
                  </a:cubicBezTo>
                  <a:cubicBezTo>
                    <a:pt x="6611" y="1802"/>
                    <a:pt x="5487" y="777"/>
                    <a:pt x="3765" y="4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9278382" y="1268143"/>
              <a:ext cx="615845" cy="386111"/>
            </a:xfrm>
            <a:custGeom>
              <a:avLst/>
              <a:gdLst/>
              <a:ahLst/>
              <a:cxnLst/>
              <a:rect l="l" t="t" r="r" b="b"/>
              <a:pathLst>
                <a:path w="6817" h="4274" extrusionOk="0">
                  <a:moveTo>
                    <a:pt x="4006" y="500"/>
                  </a:moveTo>
                  <a:cubicBezTo>
                    <a:pt x="2311" y="0"/>
                    <a:pt x="661" y="330"/>
                    <a:pt x="331" y="1231"/>
                  </a:cubicBezTo>
                  <a:cubicBezTo>
                    <a:pt x="0" y="2141"/>
                    <a:pt x="1116" y="3274"/>
                    <a:pt x="2811" y="3774"/>
                  </a:cubicBezTo>
                  <a:cubicBezTo>
                    <a:pt x="4514" y="4273"/>
                    <a:pt x="6156" y="3943"/>
                    <a:pt x="6486" y="3042"/>
                  </a:cubicBezTo>
                  <a:cubicBezTo>
                    <a:pt x="6816" y="2132"/>
                    <a:pt x="5710" y="999"/>
                    <a:pt x="4006" y="500"/>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9638658" y="2850176"/>
              <a:ext cx="470759" cy="629486"/>
            </a:xfrm>
            <a:custGeom>
              <a:avLst/>
              <a:gdLst/>
              <a:ahLst/>
              <a:cxnLst/>
              <a:rect l="l" t="t" r="r" b="b"/>
              <a:pathLst>
                <a:path w="5211" h="6968" extrusionOk="0">
                  <a:moveTo>
                    <a:pt x="5210" y="170"/>
                  </a:moveTo>
                  <a:lnTo>
                    <a:pt x="5210" y="3827"/>
                  </a:lnTo>
                  <a:cubicBezTo>
                    <a:pt x="5210" y="3952"/>
                    <a:pt x="5130" y="4095"/>
                    <a:pt x="5023" y="4157"/>
                  </a:cubicBezTo>
                  <a:lnTo>
                    <a:pt x="187" y="6905"/>
                  </a:lnTo>
                  <a:cubicBezTo>
                    <a:pt x="89" y="6967"/>
                    <a:pt x="0" y="6914"/>
                    <a:pt x="0" y="6789"/>
                  </a:cubicBezTo>
                  <a:lnTo>
                    <a:pt x="9" y="3131"/>
                  </a:lnTo>
                  <a:cubicBezTo>
                    <a:pt x="9" y="3015"/>
                    <a:pt x="89" y="2864"/>
                    <a:pt x="196" y="2810"/>
                  </a:cubicBezTo>
                  <a:lnTo>
                    <a:pt x="5032" y="54"/>
                  </a:lnTo>
                  <a:cubicBezTo>
                    <a:pt x="5130" y="0"/>
                    <a:pt x="5210" y="45"/>
                    <a:pt x="5210" y="17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9654738" y="2854151"/>
              <a:ext cx="470759" cy="629576"/>
            </a:xfrm>
            <a:custGeom>
              <a:avLst/>
              <a:gdLst/>
              <a:ahLst/>
              <a:cxnLst/>
              <a:rect l="l" t="t" r="r" b="b"/>
              <a:pathLst>
                <a:path w="5211" h="6969" extrusionOk="0">
                  <a:moveTo>
                    <a:pt x="5210" y="179"/>
                  </a:moveTo>
                  <a:lnTo>
                    <a:pt x="5210" y="3837"/>
                  </a:lnTo>
                  <a:cubicBezTo>
                    <a:pt x="5210" y="3953"/>
                    <a:pt x="5121" y="4104"/>
                    <a:pt x="5023" y="4158"/>
                  </a:cubicBezTo>
                  <a:lnTo>
                    <a:pt x="188" y="6914"/>
                  </a:lnTo>
                  <a:cubicBezTo>
                    <a:pt x="90" y="6968"/>
                    <a:pt x="1" y="6923"/>
                    <a:pt x="1" y="6799"/>
                  </a:cubicBezTo>
                  <a:lnTo>
                    <a:pt x="9" y="3141"/>
                  </a:lnTo>
                  <a:cubicBezTo>
                    <a:pt x="9" y="3016"/>
                    <a:pt x="90" y="2873"/>
                    <a:pt x="188" y="2811"/>
                  </a:cubicBezTo>
                  <a:lnTo>
                    <a:pt x="5023" y="63"/>
                  </a:lnTo>
                  <a:cubicBezTo>
                    <a:pt x="5130" y="1"/>
                    <a:pt x="5210" y="54"/>
                    <a:pt x="5210" y="179"/>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9770825" y="3195907"/>
              <a:ext cx="100006" cy="161256"/>
            </a:xfrm>
            <a:custGeom>
              <a:avLst/>
              <a:gdLst/>
              <a:ahLst/>
              <a:cxnLst/>
              <a:rect l="l" t="t" r="r" b="b"/>
              <a:pathLst>
                <a:path w="1107" h="1785" extrusionOk="0">
                  <a:moveTo>
                    <a:pt x="428" y="571"/>
                  </a:moveTo>
                  <a:cubicBezTo>
                    <a:pt x="304" y="732"/>
                    <a:pt x="304" y="874"/>
                    <a:pt x="223" y="1062"/>
                  </a:cubicBezTo>
                  <a:cubicBezTo>
                    <a:pt x="116" y="1312"/>
                    <a:pt x="116" y="1472"/>
                    <a:pt x="0" y="1722"/>
                  </a:cubicBezTo>
                  <a:cubicBezTo>
                    <a:pt x="214" y="1784"/>
                    <a:pt x="384" y="1704"/>
                    <a:pt x="544" y="1231"/>
                  </a:cubicBezTo>
                  <a:cubicBezTo>
                    <a:pt x="848" y="678"/>
                    <a:pt x="1106" y="883"/>
                    <a:pt x="1089" y="393"/>
                  </a:cubicBezTo>
                  <a:cubicBezTo>
                    <a:pt x="1071" y="107"/>
                    <a:pt x="866" y="0"/>
                    <a:pt x="428" y="571"/>
                  </a:cubicBezTo>
                  <a:close/>
                </a:path>
              </a:pathLst>
            </a:custGeom>
            <a:solidFill>
              <a:srgbClr val="EBB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7"/>
            <p:cNvSpPr/>
            <p:nvPr/>
          </p:nvSpPr>
          <p:spPr>
            <a:xfrm>
              <a:off x="9794946" y="3170883"/>
              <a:ext cx="183028" cy="234612"/>
            </a:xfrm>
            <a:custGeom>
              <a:avLst/>
              <a:gdLst/>
              <a:ahLst/>
              <a:cxnLst/>
              <a:rect l="l" t="t" r="r" b="b"/>
              <a:pathLst>
                <a:path w="2026" h="2597" extrusionOk="0">
                  <a:moveTo>
                    <a:pt x="1036" y="304"/>
                  </a:moveTo>
                  <a:cubicBezTo>
                    <a:pt x="706" y="366"/>
                    <a:pt x="545" y="473"/>
                    <a:pt x="447" y="688"/>
                  </a:cubicBezTo>
                  <a:cubicBezTo>
                    <a:pt x="1" y="1562"/>
                    <a:pt x="536" y="1589"/>
                    <a:pt x="447" y="2267"/>
                  </a:cubicBezTo>
                  <a:cubicBezTo>
                    <a:pt x="402" y="2392"/>
                    <a:pt x="777" y="2597"/>
                    <a:pt x="920" y="2374"/>
                  </a:cubicBezTo>
                  <a:cubicBezTo>
                    <a:pt x="1152" y="2436"/>
                    <a:pt x="1223" y="2338"/>
                    <a:pt x="1330" y="2160"/>
                  </a:cubicBezTo>
                  <a:cubicBezTo>
                    <a:pt x="1473" y="2168"/>
                    <a:pt x="1589" y="2133"/>
                    <a:pt x="1696" y="1972"/>
                  </a:cubicBezTo>
                  <a:cubicBezTo>
                    <a:pt x="1874" y="1981"/>
                    <a:pt x="1928" y="1829"/>
                    <a:pt x="1972" y="1678"/>
                  </a:cubicBezTo>
                  <a:cubicBezTo>
                    <a:pt x="2026" y="1160"/>
                    <a:pt x="1963" y="1027"/>
                    <a:pt x="1883" y="697"/>
                  </a:cubicBezTo>
                  <a:cubicBezTo>
                    <a:pt x="1732" y="1"/>
                    <a:pt x="1410" y="54"/>
                    <a:pt x="1036" y="304"/>
                  </a:cubicBezTo>
                  <a:close/>
                </a:path>
              </a:pathLst>
            </a:custGeom>
            <a:solidFill>
              <a:srgbClr val="EBB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7"/>
            <p:cNvSpPr/>
            <p:nvPr/>
          </p:nvSpPr>
          <p:spPr>
            <a:xfrm>
              <a:off x="9848969" y="3078194"/>
              <a:ext cx="136322" cy="174175"/>
            </a:xfrm>
            <a:custGeom>
              <a:avLst/>
              <a:gdLst/>
              <a:ahLst/>
              <a:cxnLst/>
              <a:rect l="l" t="t" r="r" b="b"/>
              <a:pathLst>
                <a:path w="1509" h="1928" extrusionOk="0">
                  <a:moveTo>
                    <a:pt x="9" y="1214"/>
                  </a:moveTo>
                  <a:cubicBezTo>
                    <a:pt x="1" y="1571"/>
                    <a:pt x="955" y="1928"/>
                    <a:pt x="1205" y="1562"/>
                  </a:cubicBezTo>
                  <a:cubicBezTo>
                    <a:pt x="1330" y="1214"/>
                    <a:pt x="1383" y="991"/>
                    <a:pt x="1508" y="652"/>
                  </a:cubicBezTo>
                  <a:cubicBezTo>
                    <a:pt x="1365" y="206"/>
                    <a:pt x="393" y="1"/>
                    <a:pt x="134" y="438"/>
                  </a:cubicBezTo>
                  <a:cubicBezTo>
                    <a:pt x="72" y="813"/>
                    <a:pt x="72" y="839"/>
                    <a:pt x="9" y="121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7"/>
            <p:cNvSpPr/>
            <p:nvPr/>
          </p:nvSpPr>
          <p:spPr>
            <a:xfrm>
              <a:off x="9835237" y="2638962"/>
              <a:ext cx="299114" cy="581967"/>
            </a:xfrm>
            <a:custGeom>
              <a:avLst/>
              <a:gdLst/>
              <a:ahLst/>
              <a:cxnLst/>
              <a:rect l="l" t="t" r="r" b="b"/>
              <a:pathLst>
                <a:path w="3311" h="6442" extrusionOk="0">
                  <a:moveTo>
                    <a:pt x="2856" y="509"/>
                  </a:moveTo>
                  <a:cubicBezTo>
                    <a:pt x="3311" y="1268"/>
                    <a:pt x="2258" y="5157"/>
                    <a:pt x="1705" y="6183"/>
                  </a:cubicBezTo>
                  <a:cubicBezTo>
                    <a:pt x="1294" y="6442"/>
                    <a:pt x="1" y="6156"/>
                    <a:pt x="81" y="5728"/>
                  </a:cubicBezTo>
                  <a:cubicBezTo>
                    <a:pt x="90" y="5282"/>
                    <a:pt x="723" y="2115"/>
                    <a:pt x="911" y="848"/>
                  </a:cubicBezTo>
                  <a:cubicBezTo>
                    <a:pt x="1232" y="1"/>
                    <a:pt x="2204" y="108"/>
                    <a:pt x="2856" y="509"/>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7"/>
            <p:cNvSpPr/>
            <p:nvPr/>
          </p:nvSpPr>
          <p:spPr>
            <a:xfrm rot="-3600015">
              <a:off x="8660194" y="2862117"/>
              <a:ext cx="275720" cy="194232"/>
            </a:xfrm>
            <a:custGeom>
              <a:avLst/>
              <a:gdLst/>
              <a:ahLst/>
              <a:cxnLst/>
              <a:rect l="l" t="t" r="r" b="b"/>
              <a:pathLst>
                <a:path w="3052" h="2150" extrusionOk="0">
                  <a:moveTo>
                    <a:pt x="2998" y="1882"/>
                  </a:moveTo>
                  <a:cubicBezTo>
                    <a:pt x="3052" y="1784"/>
                    <a:pt x="3007" y="1517"/>
                    <a:pt x="2936" y="1445"/>
                  </a:cubicBezTo>
                  <a:cubicBezTo>
                    <a:pt x="2633" y="981"/>
                    <a:pt x="2508" y="839"/>
                    <a:pt x="2133" y="348"/>
                  </a:cubicBezTo>
                  <a:cubicBezTo>
                    <a:pt x="1874" y="125"/>
                    <a:pt x="1410" y="45"/>
                    <a:pt x="1080" y="27"/>
                  </a:cubicBezTo>
                  <a:cubicBezTo>
                    <a:pt x="813" y="36"/>
                    <a:pt x="518" y="0"/>
                    <a:pt x="170" y="27"/>
                  </a:cubicBezTo>
                  <a:cubicBezTo>
                    <a:pt x="161" y="80"/>
                    <a:pt x="179" y="125"/>
                    <a:pt x="233" y="161"/>
                  </a:cubicBezTo>
                  <a:cubicBezTo>
                    <a:pt x="135" y="187"/>
                    <a:pt x="1" y="125"/>
                    <a:pt x="1" y="187"/>
                  </a:cubicBezTo>
                  <a:cubicBezTo>
                    <a:pt x="28" y="384"/>
                    <a:pt x="233" y="419"/>
                    <a:pt x="233" y="419"/>
                  </a:cubicBezTo>
                  <a:lnTo>
                    <a:pt x="72" y="393"/>
                  </a:lnTo>
                  <a:cubicBezTo>
                    <a:pt x="63" y="598"/>
                    <a:pt x="295" y="651"/>
                    <a:pt x="402" y="687"/>
                  </a:cubicBezTo>
                  <a:cubicBezTo>
                    <a:pt x="500" y="732"/>
                    <a:pt x="795" y="785"/>
                    <a:pt x="902" y="821"/>
                  </a:cubicBezTo>
                  <a:cubicBezTo>
                    <a:pt x="1152" y="910"/>
                    <a:pt x="1437" y="1151"/>
                    <a:pt x="830" y="981"/>
                  </a:cubicBezTo>
                  <a:cubicBezTo>
                    <a:pt x="572" y="910"/>
                    <a:pt x="152" y="803"/>
                    <a:pt x="206" y="937"/>
                  </a:cubicBezTo>
                  <a:cubicBezTo>
                    <a:pt x="322" y="1106"/>
                    <a:pt x="545" y="1106"/>
                    <a:pt x="813" y="1187"/>
                  </a:cubicBezTo>
                  <a:cubicBezTo>
                    <a:pt x="1705" y="1472"/>
                    <a:pt x="1669" y="1552"/>
                    <a:pt x="1981" y="1838"/>
                  </a:cubicBezTo>
                  <a:cubicBezTo>
                    <a:pt x="2329" y="2150"/>
                    <a:pt x="2873" y="2105"/>
                    <a:pt x="2998" y="1882"/>
                  </a:cubicBezTo>
                  <a:close/>
                </a:path>
              </a:pathLst>
            </a:custGeom>
            <a:solidFill>
              <a:srgbClr val="EBB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 name="Google Shape;1004;p37"/>
          <p:cNvSpPr/>
          <p:nvPr/>
        </p:nvSpPr>
        <p:spPr>
          <a:xfrm rot="5400000">
            <a:off x="7962591" y="745450"/>
            <a:ext cx="457800" cy="840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rot="-5400000" flipH="1">
            <a:off x="723591" y="745450"/>
            <a:ext cx="457800" cy="840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DDF8E-24ED-CD95-9B7C-B7762F431D8A}"/>
              </a:ext>
            </a:extLst>
          </p:cNvPr>
          <p:cNvSpPr>
            <a:spLocks noGrp="1"/>
          </p:cNvSpPr>
          <p:nvPr>
            <p:ph type="ctrTitle"/>
          </p:nvPr>
        </p:nvSpPr>
        <p:spPr>
          <a:xfrm>
            <a:off x="713250" y="1936950"/>
            <a:ext cx="7717500" cy="634800"/>
          </a:xfrm>
        </p:spPr>
        <p:txBody>
          <a:bodyPr/>
          <a:lstStyle/>
          <a:p>
            <a:r>
              <a:rPr lang="en-US" dirty="0"/>
              <a:t>Thank You!</a:t>
            </a:r>
          </a:p>
        </p:txBody>
      </p:sp>
    </p:spTree>
    <p:extLst>
      <p:ext uri="{BB962C8B-B14F-4D97-AF65-F5344CB8AC3E}">
        <p14:creationId xmlns:p14="http://schemas.microsoft.com/office/powerpoint/2010/main" val="26600675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Shape 1009"/>
        <p:cNvGrpSpPr/>
        <p:nvPr/>
      </p:nvGrpSpPr>
      <p:grpSpPr>
        <a:xfrm>
          <a:off x="0" y="0"/>
          <a:ext cx="0" cy="0"/>
          <a:chOff x="0" y="0"/>
          <a:chExt cx="0" cy="0"/>
        </a:xfrm>
      </p:grpSpPr>
      <p:sp>
        <p:nvSpPr>
          <p:cNvPr id="1010" name="Google Shape;1010;p38"/>
          <p:cNvSpPr txBox="1">
            <a:spLocks noGrp="1"/>
          </p:cNvSpPr>
          <p:nvPr>
            <p:ph type="subTitle" idx="1"/>
          </p:nvPr>
        </p:nvSpPr>
        <p:spPr>
          <a:xfrm>
            <a:off x="2836625" y="3292413"/>
            <a:ext cx="54390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hlinkClick r:id="rId3"/>
              </a:rPr>
              <a:t>https://</a:t>
            </a:r>
            <a:r>
              <a:rPr lang="en-US" dirty="0" err="1">
                <a:hlinkClick r:id="rId3"/>
              </a:rPr>
              <a:t>github.com</a:t>
            </a:r>
            <a:r>
              <a:rPr lang="en-US" dirty="0">
                <a:hlinkClick r:id="rId3"/>
              </a:rPr>
              <a:t>/</a:t>
            </a:r>
            <a:r>
              <a:rPr lang="en-US" dirty="0" err="1">
                <a:hlinkClick r:id="rId3"/>
              </a:rPr>
              <a:t>swayambhu</a:t>
            </a:r>
            <a:r>
              <a:rPr lang="en-US" dirty="0">
                <a:hlinkClick r:id="rId3"/>
              </a:rPr>
              <a:t>/</a:t>
            </a:r>
            <a:r>
              <a:rPr lang="en-US" dirty="0" err="1">
                <a:hlinkClick r:id="rId3"/>
              </a:rPr>
              <a:t>parkEz</a:t>
            </a:r>
            <a:endParaRPr dirty="0"/>
          </a:p>
        </p:txBody>
      </p:sp>
      <p:sp>
        <p:nvSpPr>
          <p:cNvPr id="1011" name="Google Shape;1011;p38"/>
          <p:cNvSpPr txBox="1">
            <a:spLocks noGrp="1"/>
          </p:cNvSpPr>
          <p:nvPr>
            <p:ph type="title"/>
          </p:nvPr>
        </p:nvSpPr>
        <p:spPr>
          <a:xfrm>
            <a:off x="2836525" y="1219325"/>
            <a:ext cx="5439000" cy="19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GitHub URL</a:t>
            </a:r>
            <a:endParaRPr dirty="0"/>
          </a:p>
        </p:txBody>
      </p:sp>
      <p:sp>
        <p:nvSpPr>
          <p:cNvPr id="1012" name="Google Shape;1012;p38"/>
          <p:cNvSpPr/>
          <p:nvPr/>
        </p:nvSpPr>
        <p:spPr>
          <a:xfrm rot="5400000">
            <a:off x="7061525" y="2015200"/>
            <a:ext cx="1714500" cy="314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8"/>
          <p:cNvSpPr/>
          <p:nvPr/>
        </p:nvSpPr>
        <p:spPr>
          <a:xfrm rot="-5400000" flipH="1">
            <a:off x="2336200" y="2015200"/>
            <a:ext cx="1714500" cy="314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38"/>
          <p:cNvGrpSpPr/>
          <p:nvPr/>
        </p:nvGrpSpPr>
        <p:grpSpPr>
          <a:xfrm>
            <a:off x="816414" y="1011473"/>
            <a:ext cx="1554134" cy="4608681"/>
            <a:chOff x="1329051" y="476251"/>
            <a:chExt cx="1734524" cy="5143617"/>
          </a:xfrm>
        </p:grpSpPr>
        <p:sp>
          <p:nvSpPr>
            <p:cNvPr id="1015" name="Google Shape;1015;p38"/>
            <p:cNvSpPr/>
            <p:nvPr/>
          </p:nvSpPr>
          <p:spPr>
            <a:xfrm>
              <a:off x="1329901" y="4597574"/>
              <a:ext cx="1599277" cy="1022294"/>
            </a:xfrm>
            <a:custGeom>
              <a:avLst/>
              <a:gdLst/>
              <a:ahLst/>
              <a:cxnLst/>
              <a:rect l="l" t="t" r="r" b="b"/>
              <a:pathLst>
                <a:path w="35770" h="22865" extrusionOk="0">
                  <a:moveTo>
                    <a:pt x="27043" y="1"/>
                  </a:moveTo>
                  <a:cubicBezTo>
                    <a:pt x="23978" y="1"/>
                    <a:pt x="20273" y="769"/>
                    <a:pt x="16378" y="2356"/>
                  </a:cubicBezTo>
                  <a:cubicBezTo>
                    <a:pt x="6960" y="6195"/>
                    <a:pt x="1" y="13368"/>
                    <a:pt x="833" y="18380"/>
                  </a:cubicBezTo>
                  <a:cubicBezTo>
                    <a:pt x="1322" y="21321"/>
                    <a:pt x="4381" y="22865"/>
                    <a:pt x="8727" y="22865"/>
                  </a:cubicBezTo>
                  <a:cubicBezTo>
                    <a:pt x="11792" y="22865"/>
                    <a:pt x="15497" y="22097"/>
                    <a:pt x="19392" y="20509"/>
                  </a:cubicBezTo>
                  <a:cubicBezTo>
                    <a:pt x="28810" y="16672"/>
                    <a:pt x="35769" y="9497"/>
                    <a:pt x="34937" y="4484"/>
                  </a:cubicBezTo>
                  <a:cubicBezTo>
                    <a:pt x="34448" y="1544"/>
                    <a:pt x="31389" y="1"/>
                    <a:pt x="27043" y="1"/>
                  </a:cubicBezTo>
                  <a:close/>
                </a:path>
              </a:pathLst>
            </a:custGeom>
            <a:solidFill>
              <a:srgbClr val="262162">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8"/>
            <p:cNvSpPr/>
            <p:nvPr/>
          </p:nvSpPr>
          <p:spPr>
            <a:xfrm>
              <a:off x="1668624" y="4890514"/>
              <a:ext cx="482466" cy="581856"/>
            </a:xfrm>
            <a:custGeom>
              <a:avLst/>
              <a:gdLst/>
              <a:ahLst/>
              <a:cxnLst/>
              <a:rect l="l" t="t" r="r" b="b"/>
              <a:pathLst>
                <a:path w="10791" h="13014" extrusionOk="0">
                  <a:moveTo>
                    <a:pt x="2069" y="1"/>
                  </a:moveTo>
                  <a:cubicBezTo>
                    <a:pt x="1949" y="1"/>
                    <a:pt x="1828" y="14"/>
                    <a:pt x="1708" y="30"/>
                  </a:cubicBezTo>
                  <a:cubicBezTo>
                    <a:pt x="1063" y="121"/>
                    <a:pt x="540" y="500"/>
                    <a:pt x="269" y="1104"/>
                  </a:cubicBezTo>
                  <a:cubicBezTo>
                    <a:pt x="0" y="1700"/>
                    <a:pt x="258" y="2428"/>
                    <a:pt x="327" y="3046"/>
                  </a:cubicBezTo>
                  <a:cubicBezTo>
                    <a:pt x="408" y="3787"/>
                    <a:pt x="95" y="4038"/>
                    <a:pt x="399" y="4765"/>
                  </a:cubicBezTo>
                  <a:cubicBezTo>
                    <a:pt x="658" y="5386"/>
                    <a:pt x="1290" y="6135"/>
                    <a:pt x="1751" y="6724"/>
                  </a:cubicBezTo>
                  <a:cubicBezTo>
                    <a:pt x="1835" y="6713"/>
                    <a:pt x="1920" y="6701"/>
                    <a:pt x="2004" y="6690"/>
                  </a:cubicBezTo>
                  <a:lnTo>
                    <a:pt x="2004" y="6690"/>
                  </a:lnTo>
                  <a:cubicBezTo>
                    <a:pt x="1983" y="6695"/>
                    <a:pt x="2328" y="7931"/>
                    <a:pt x="2354" y="8023"/>
                  </a:cubicBezTo>
                  <a:cubicBezTo>
                    <a:pt x="2548" y="8725"/>
                    <a:pt x="2807" y="9278"/>
                    <a:pt x="3206" y="9882"/>
                  </a:cubicBezTo>
                  <a:cubicBezTo>
                    <a:pt x="3508" y="10341"/>
                    <a:pt x="3859" y="10726"/>
                    <a:pt x="4250" y="11118"/>
                  </a:cubicBezTo>
                  <a:cubicBezTo>
                    <a:pt x="5027" y="11905"/>
                    <a:pt x="5929" y="12699"/>
                    <a:pt x="7037" y="12942"/>
                  </a:cubicBezTo>
                  <a:cubicBezTo>
                    <a:pt x="7249" y="12989"/>
                    <a:pt x="7466" y="13013"/>
                    <a:pt x="7682" y="13013"/>
                  </a:cubicBezTo>
                  <a:cubicBezTo>
                    <a:pt x="7688" y="13013"/>
                    <a:pt x="7695" y="13013"/>
                    <a:pt x="7701" y="13013"/>
                  </a:cubicBezTo>
                  <a:cubicBezTo>
                    <a:pt x="8080" y="13011"/>
                    <a:pt x="8452" y="12916"/>
                    <a:pt x="8813" y="12798"/>
                  </a:cubicBezTo>
                  <a:cubicBezTo>
                    <a:pt x="9334" y="12628"/>
                    <a:pt x="9999" y="12361"/>
                    <a:pt x="10300" y="11866"/>
                  </a:cubicBezTo>
                  <a:cubicBezTo>
                    <a:pt x="10790" y="11057"/>
                    <a:pt x="10783" y="9809"/>
                    <a:pt x="10386" y="8967"/>
                  </a:cubicBezTo>
                  <a:cubicBezTo>
                    <a:pt x="9981" y="8108"/>
                    <a:pt x="9751" y="7609"/>
                    <a:pt x="9247" y="6804"/>
                  </a:cubicBezTo>
                  <a:cubicBezTo>
                    <a:pt x="8705" y="5939"/>
                    <a:pt x="8163" y="5074"/>
                    <a:pt x="7621" y="4211"/>
                  </a:cubicBezTo>
                  <a:cubicBezTo>
                    <a:pt x="6999" y="3218"/>
                    <a:pt x="6945" y="1950"/>
                    <a:pt x="6645" y="844"/>
                  </a:cubicBezTo>
                  <a:cubicBezTo>
                    <a:pt x="6623" y="768"/>
                    <a:pt x="6600" y="690"/>
                    <a:pt x="6554" y="625"/>
                  </a:cubicBezTo>
                  <a:cubicBezTo>
                    <a:pt x="6378" y="385"/>
                    <a:pt x="5918" y="318"/>
                    <a:pt x="5472" y="318"/>
                  </a:cubicBezTo>
                  <a:cubicBezTo>
                    <a:pt x="5135" y="318"/>
                    <a:pt x="4807" y="356"/>
                    <a:pt x="4615" y="386"/>
                  </a:cubicBezTo>
                  <a:cubicBezTo>
                    <a:pt x="4313" y="434"/>
                    <a:pt x="3974" y="537"/>
                    <a:pt x="3655" y="537"/>
                  </a:cubicBezTo>
                  <a:cubicBezTo>
                    <a:pt x="3563" y="537"/>
                    <a:pt x="3473" y="528"/>
                    <a:pt x="3385" y="507"/>
                  </a:cubicBezTo>
                  <a:cubicBezTo>
                    <a:pt x="3034" y="424"/>
                    <a:pt x="2771" y="156"/>
                    <a:pt x="2429" y="50"/>
                  </a:cubicBezTo>
                  <a:cubicBezTo>
                    <a:pt x="2312" y="14"/>
                    <a:pt x="2191" y="1"/>
                    <a:pt x="2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8"/>
            <p:cNvSpPr/>
            <p:nvPr/>
          </p:nvSpPr>
          <p:spPr>
            <a:xfrm>
              <a:off x="2127125" y="4591762"/>
              <a:ext cx="623794" cy="383522"/>
            </a:xfrm>
            <a:custGeom>
              <a:avLst/>
              <a:gdLst/>
              <a:ahLst/>
              <a:cxnLst/>
              <a:rect l="l" t="t" r="r" b="b"/>
              <a:pathLst>
                <a:path w="13952" h="8578" extrusionOk="0">
                  <a:moveTo>
                    <a:pt x="7217" y="0"/>
                  </a:moveTo>
                  <a:lnTo>
                    <a:pt x="519" y="289"/>
                  </a:lnTo>
                  <a:cubicBezTo>
                    <a:pt x="519" y="289"/>
                    <a:pt x="0" y="1412"/>
                    <a:pt x="69" y="2325"/>
                  </a:cubicBezTo>
                  <a:cubicBezTo>
                    <a:pt x="140" y="3235"/>
                    <a:pt x="54" y="4124"/>
                    <a:pt x="54" y="4124"/>
                  </a:cubicBezTo>
                  <a:cubicBezTo>
                    <a:pt x="54" y="4124"/>
                    <a:pt x="399" y="4975"/>
                    <a:pt x="2105" y="5699"/>
                  </a:cubicBezTo>
                  <a:cubicBezTo>
                    <a:pt x="3812" y="6421"/>
                    <a:pt x="4057" y="6429"/>
                    <a:pt x="4057" y="6429"/>
                  </a:cubicBezTo>
                  <a:lnTo>
                    <a:pt x="4160" y="5883"/>
                  </a:lnTo>
                  <a:lnTo>
                    <a:pt x="5100" y="6237"/>
                  </a:lnTo>
                  <a:cubicBezTo>
                    <a:pt x="5100" y="6237"/>
                    <a:pt x="5442" y="6709"/>
                    <a:pt x="5649" y="6991"/>
                  </a:cubicBezTo>
                  <a:cubicBezTo>
                    <a:pt x="6122" y="7643"/>
                    <a:pt x="7870" y="7988"/>
                    <a:pt x="8583" y="8250"/>
                  </a:cubicBezTo>
                  <a:cubicBezTo>
                    <a:pt x="9230" y="8487"/>
                    <a:pt x="9905" y="8577"/>
                    <a:pt x="10584" y="8577"/>
                  </a:cubicBezTo>
                  <a:cubicBezTo>
                    <a:pt x="11115" y="8577"/>
                    <a:pt x="11648" y="8522"/>
                    <a:pt x="12172" y="8437"/>
                  </a:cubicBezTo>
                  <a:cubicBezTo>
                    <a:pt x="13400" y="8239"/>
                    <a:pt x="13659" y="7718"/>
                    <a:pt x="13789" y="6501"/>
                  </a:cubicBezTo>
                  <a:cubicBezTo>
                    <a:pt x="13952" y="5006"/>
                    <a:pt x="11116" y="3700"/>
                    <a:pt x="10087" y="3077"/>
                  </a:cubicBezTo>
                  <a:cubicBezTo>
                    <a:pt x="9261" y="2579"/>
                    <a:pt x="8333" y="2318"/>
                    <a:pt x="7853" y="1395"/>
                  </a:cubicBezTo>
                  <a:cubicBezTo>
                    <a:pt x="7620" y="943"/>
                    <a:pt x="7428" y="463"/>
                    <a:pt x="7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8"/>
            <p:cNvSpPr/>
            <p:nvPr/>
          </p:nvSpPr>
          <p:spPr>
            <a:xfrm>
              <a:off x="2235368" y="4499078"/>
              <a:ext cx="5231" cy="2012"/>
            </a:xfrm>
            <a:custGeom>
              <a:avLst/>
              <a:gdLst/>
              <a:ahLst/>
              <a:cxnLst/>
              <a:rect l="l" t="t" r="r" b="b"/>
              <a:pathLst>
                <a:path w="117" h="45" extrusionOk="0">
                  <a:moveTo>
                    <a:pt x="117" y="1"/>
                  </a:moveTo>
                  <a:lnTo>
                    <a:pt x="22" y="37"/>
                  </a:lnTo>
                  <a:lnTo>
                    <a:pt x="22" y="37"/>
                  </a:lnTo>
                  <a:cubicBezTo>
                    <a:pt x="25" y="36"/>
                    <a:pt x="27" y="36"/>
                    <a:pt x="29" y="36"/>
                  </a:cubicBezTo>
                  <a:cubicBezTo>
                    <a:pt x="34" y="36"/>
                    <a:pt x="39" y="37"/>
                    <a:pt x="44" y="37"/>
                  </a:cubicBezTo>
                  <a:cubicBezTo>
                    <a:pt x="49" y="37"/>
                    <a:pt x="53" y="36"/>
                    <a:pt x="57" y="36"/>
                  </a:cubicBezTo>
                  <a:cubicBezTo>
                    <a:pt x="78" y="27"/>
                    <a:pt x="95" y="10"/>
                    <a:pt x="117" y="1"/>
                  </a:cubicBezTo>
                  <a:close/>
                  <a:moveTo>
                    <a:pt x="22" y="37"/>
                  </a:moveTo>
                  <a:lnTo>
                    <a:pt x="22" y="37"/>
                  </a:lnTo>
                  <a:cubicBezTo>
                    <a:pt x="14" y="37"/>
                    <a:pt x="7" y="39"/>
                    <a:pt x="0" y="45"/>
                  </a:cubicBezTo>
                  <a:lnTo>
                    <a:pt x="22" y="3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8"/>
            <p:cNvSpPr/>
            <p:nvPr/>
          </p:nvSpPr>
          <p:spPr>
            <a:xfrm>
              <a:off x="2478277" y="2173219"/>
              <a:ext cx="585299" cy="922949"/>
            </a:xfrm>
            <a:custGeom>
              <a:avLst/>
              <a:gdLst/>
              <a:ahLst/>
              <a:cxnLst/>
              <a:rect l="l" t="t" r="r" b="b"/>
              <a:pathLst>
                <a:path w="13091" h="20643" extrusionOk="0">
                  <a:moveTo>
                    <a:pt x="2730" y="1"/>
                  </a:moveTo>
                  <a:cubicBezTo>
                    <a:pt x="153" y="1"/>
                    <a:pt x="0" y="3896"/>
                    <a:pt x="565" y="4887"/>
                  </a:cubicBezTo>
                  <a:cubicBezTo>
                    <a:pt x="1232" y="6058"/>
                    <a:pt x="2167" y="7111"/>
                    <a:pt x="2964" y="8194"/>
                  </a:cubicBezTo>
                  <a:cubicBezTo>
                    <a:pt x="3847" y="9399"/>
                    <a:pt x="4300" y="10714"/>
                    <a:pt x="4957" y="12051"/>
                  </a:cubicBezTo>
                  <a:cubicBezTo>
                    <a:pt x="5338" y="12827"/>
                    <a:pt x="5775" y="13311"/>
                    <a:pt x="5781" y="14193"/>
                  </a:cubicBezTo>
                  <a:cubicBezTo>
                    <a:pt x="5782" y="14257"/>
                    <a:pt x="5779" y="14326"/>
                    <a:pt x="5779" y="14392"/>
                  </a:cubicBezTo>
                  <a:lnTo>
                    <a:pt x="5696" y="14435"/>
                  </a:lnTo>
                  <a:cubicBezTo>
                    <a:pt x="5696" y="14435"/>
                    <a:pt x="5724" y="14536"/>
                    <a:pt x="5773" y="14704"/>
                  </a:cubicBezTo>
                  <a:cubicBezTo>
                    <a:pt x="5759" y="15219"/>
                    <a:pt x="5752" y="15754"/>
                    <a:pt x="5943" y="16223"/>
                  </a:cubicBezTo>
                  <a:cubicBezTo>
                    <a:pt x="6178" y="16795"/>
                    <a:pt x="6322" y="17196"/>
                    <a:pt x="6704" y="17410"/>
                  </a:cubicBezTo>
                  <a:cubicBezTo>
                    <a:pt x="7277" y="18843"/>
                    <a:pt x="7829" y="19390"/>
                    <a:pt x="8209" y="19971"/>
                  </a:cubicBezTo>
                  <a:cubicBezTo>
                    <a:pt x="8572" y="20530"/>
                    <a:pt x="8365" y="20643"/>
                    <a:pt x="9542" y="20643"/>
                  </a:cubicBezTo>
                  <a:cubicBezTo>
                    <a:pt x="9653" y="20643"/>
                    <a:pt x="9777" y="20642"/>
                    <a:pt x="9914" y="20640"/>
                  </a:cubicBezTo>
                  <a:cubicBezTo>
                    <a:pt x="11507" y="20621"/>
                    <a:pt x="11032" y="19787"/>
                    <a:pt x="11032" y="19787"/>
                  </a:cubicBezTo>
                  <a:lnTo>
                    <a:pt x="11492" y="19560"/>
                  </a:lnTo>
                  <a:cubicBezTo>
                    <a:pt x="11950" y="19334"/>
                    <a:pt x="11720" y="18940"/>
                    <a:pt x="11720" y="18940"/>
                  </a:cubicBezTo>
                  <a:lnTo>
                    <a:pt x="10589" y="16278"/>
                  </a:lnTo>
                  <a:cubicBezTo>
                    <a:pt x="10673" y="16114"/>
                    <a:pt x="10733" y="15945"/>
                    <a:pt x="10717" y="15778"/>
                  </a:cubicBezTo>
                  <a:cubicBezTo>
                    <a:pt x="10713" y="15738"/>
                    <a:pt x="10681" y="15712"/>
                    <a:pt x="10668" y="15677"/>
                  </a:cubicBezTo>
                  <a:lnTo>
                    <a:pt x="10668" y="15677"/>
                  </a:lnTo>
                  <a:cubicBezTo>
                    <a:pt x="11115" y="15879"/>
                    <a:pt x="11826" y="16163"/>
                    <a:pt x="12293" y="16163"/>
                  </a:cubicBezTo>
                  <a:cubicBezTo>
                    <a:pt x="12471" y="16163"/>
                    <a:pt x="12615" y="16121"/>
                    <a:pt x="12694" y="16017"/>
                  </a:cubicBezTo>
                  <a:cubicBezTo>
                    <a:pt x="13091" y="15492"/>
                    <a:pt x="11338" y="14983"/>
                    <a:pt x="10763" y="14486"/>
                  </a:cubicBezTo>
                  <a:cubicBezTo>
                    <a:pt x="10392" y="14167"/>
                    <a:pt x="9615" y="13597"/>
                    <a:pt x="9105" y="13229"/>
                  </a:cubicBezTo>
                  <a:cubicBezTo>
                    <a:pt x="9040" y="13106"/>
                    <a:pt x="8977" y="12994"/>
                    <a:pt x="8910" y="12867"/>
                  </a:cubicBezTo>
                  <a:cubicBezTo>
                    <a:pt x="8579" y="12234"/>
                    <a:pt x="8146" y="11656"/>
                    <a:pt x="7829" y="11009"/>
                  </a:cubicBezTo>
                  <a:cubicBezTo>
                    <a:pt x="7206" y="9742"/>
                    <a:pt x="6716" y="8418"/>
                    <a:pt x="6113" y="7144"/>
                  </a:cubicBezTo>
                  <a:cubicBezTo>
                    <a:pt x="5252" y="5318"/>
                    <a:pt x="3725" y="168"/>
                    <a:pt x="3725" y="168"/>
                  </a:cubicBezTo>
                  <a:cubicBezTo>
                    <a:pt x="3359" y="53"/>
                    <a:pt x="3028" y="1"/>
                    <a:pt x="2730" y="1"/>
                  </a:cubicBezTo>
                  <a:close/>
                </a:path>
              </a:pathLst>
            </a:custGeom>
            <a:solidFill>
              <a:srgbClr val="C69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8"/>
            <p:cNvSpPr/>
            <p:nvPr/>
          </p:nvSpPr>
          <p:spPr>
            <a:xfrm>
              <a:off x="2088585" y="2752661"/>
              <a:ext cx="508487" cy="1940503"/>
            </a:xfrm>
            <a:custGeom>
              <a:avLst/>
              <a:gdLst/>
              <a:ahLst/>
              <a:cxnLst/>
              <a:rect l="l" t="t" r="r" b="b"/>
              <a:pathLst>
                <a:path w="11373" h="43402" extrusionOk="0">
                  <a:moveTo>
                    <a:pt x="6225" y="0"/>
                  </a:moveTo>
                  <a:cubicBezTo>
                    <a:pt x="5933" y="88"/>
                    <a:pt x="5647" y="189"/>
                    <a:pt x="5399" y="333"/>
                  </a:cubicBezTo>
                  <a:cubicBezTo>
                    <a:pt x="3918" y="1198"/>
                    <a:pt x="3096" y="2835"/>
                    <a:pt x="2356" y="4382"/>
                  </a:cubicBezTo>
                  <a:cubicBezTo>
                    <a:pt x="2215" y="4678"/>
                    <a:pt x="2071" y="4974"/>
                    <a:pt x="1946" y="5277"/>
                  </a:cubicBezTo>
                  <a:cubicBezTo>
                    <a:pt x="1112" y="7316"/>
                    <a:pt x="1773" y="10032"/>
                    <a:pt x="1824" y="12186"/>
                  </a:cubicBezTo>
                  <a:cubicBezTo>
                    <a:pt x="1894" y="15077"/>
                    <a:pt x="1948" y="18139"/>
                    <a:pt x="1221" y="20961"/>
                  </a:cubicBezTo>
                  <a:cubicBezTo>
                    <a:pt x="28" y="25590"/>
                    <a:pt x="1" y="29590"/>
                    <a:pt x="248" y="32842"/>
                  </a:cubicBezTo>
                  <a:cubicBezTo>
                    <a:pt x="494" y="36092"/>
                    <a:pt x="255" y="41668"/>
                    <a:pt x="255" y="41668"/>
                  </a:cubicBezTo>
                  <a:cubicBezTo>
                    <a:pt x="255" y="41668"/>
                    <a:pt x="1347" y="43401"/>
                    <a:pt x="4263" y="43401"/>
                  </a:cubicBezTo>
                  <a:cubicBezTo>
                    <a:pt x="4297" y="43401"/>
                    <a:pt x="4331" y="43401"/>
                    <a:pt x="4366" y="43400"/>
                  </a:cubicBezTo>
                  <a:cubicBezTo>
                    <a:pt x="5419" y="43385"/>
                    <a:pt x="6478" y="43140"/>
                    <a:pt x="7381" y="42586"/>
                  </a:cubicBezTo>
                  <a:cubicBezTo>
                    <a:pt x="8528" y="41881"/>
                    <a:pt x="8720" y="41481"/>
                    <a:pt x="8628" y="40211"/>
                  </a:cubicBezTo>
                  <a:cubicBezTo>
                    <a:pt x="8412" y="37229"/>
                    <a:pt x="8560" y="34237"/>
                    <a:pt x="8708" y="31256"/>
                  </a:cubicBezTo>
                  <a:cubicBezTo>
                    <a:pt x="8826" y="28874"/>
                    <a:pt x="8942" y="26231"/>
                    <a:pt x="9350" y="23867"/>
                  </a:cubicBezTo>
                  <a:cubicBezTo>
                    <a:pt x="10001" y="20089"/>
                    <a:pt x="10014" y="19181"/>
                    <a:pt x="10199" y="16118"/>
                  </a:cubicBezTo>
                  <a:cubicBezTo>
                    <a:pt x="10331" y="13953"/>
                    <a:pt x="11372" y="6607"/>
                    <a:pt x="10855" y="3540"/>
                  </a:cubicBezTo>
                  <a:lnTo>
                    <a:pt x="10855" y="3540"/>
                  </a:lnTo>
                  <a:cubicBezTo>
                    <a:pt x="10205" y="3681"/>
                    <a:pt x="9426" y="3815"/>
                    <a:pt x="8677" y="3815"/>
                  </a:cubicBezTo>
                  <a:cubicBezTo>
                    <a:pt x="7659" y="3815"/>
                    <a:pt x="6698" y="3567"/>
                    <a:pt x="6193" y="2751"/>
                  </a:cubicBezTo>
                  <a:cubicBezTo>
                    <a:pt x="5741" y="2018"/>
                    <a:pt x="5945" y="1302"/>
                    <a:pt x="6429" y="782"/>
                  </a:cubicBezTo>
                  <a:cubicBezTo>
                    <a:pt x="6294" y="545"/>
                    <a:pt x="6228" y="272"/>
                    <a:pt x="6225" y="0"/>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8"/>
            <p:cNvSpPr/>
            <p:nvPr/>
          </p:nvSpPr>
          <p:spPr>
            <a:xfrm>
              <a:off x="2176217" y="1296277"/>
              <a:ext cx="658355" cy="1426920"/>
            </a:xfrm>
            <a:custGeom>
              <a:avLst/>
              <a:gdLst/>
              <a:ahLst/>
              <a:cxnLst/>
              <a:rect l="l" t="t" r="r" b="b"/>
              <a:pathLst>
                <a:path w="14725" h="31915" extrusionOk="0">
                  <a:moveTo>
                    <a:pt x="4649" y="0"/>
                  </a:moveTo>
                  <a:cubicBezTo>
                    <a:pt x="3925" y="0"/>
                    <a:pt x="3391" y="159"/>
                    <a:pt x="3391" y="159"/>
                  </a:cubicBezTo>
                  <a:cubicBezTo>
                    <a:pt x="0" y="711"/>
                    <a:pt x="3120" y="20308"/>
                    <a:pt x="7321" y="24501"/>
                  </a:cubicBezTo>
                  <a:cubicBezTo>
                    <a:pt x="7715" y="24895"/>
                    <a:pt x="11333" y="31915"/>
                    <a:pt x="11774" y="31915"/>
                  </a:cubicBezTo>
                  <a:cubicBezTo>
                    <a:pt x="11788" y="31915"/>
                    <a:pt x="11798" y="31908"/>
                    <a:pt x="11805" y="31895"/>
                  </a:cubicBezTo>
                  <a:cubicBezTo>
                    <a:pt x="12908" y="29936"/>
                    <a:pt x="14724" y="29503"/>
                    <a:pt x="14724" y="29503"/>
                  </a:cubicBezTo>
                  <a:lnTo>
                    <a:pt x="8664" y="13784"/>
                  </a:lnTo>
                  <a:cubicBezTo>
                    <a:pt x="8664" y="13784"/>
                    <a:pt x="8836" y="10329"/>
                    <a:pt x="8899" y="7095"/>
                  </a:cubicBezTo>
                  <a:cubicBezTo>
                    <a:pt x="8961" y="3863"/>
                    <a:pt x="8889" y="2750"/>
                    <a:pt x="7359" y="1090"/>
                  </a:cubicBezTo>
                  <a:cubicBezTo>
                    <a:pt x="6545" y="207"/>
                    <a:pt x="5473" y="0"/>
                    <a:pt x="4649" y="0"/>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8"/>
            <p:cNvSpPr/>
            <p:nvPr/>
          </p:nvSpPr>
          <p:spPr>
            <a:xfrm>
              <a:off x="2281956" y="1296277"/>
              <a:ext cx="288961" cy="184384"/>
            </a:xfrm>
            <a:custGeom>
              <a:avLst/>
              <a:gdLst/>
              <a:ahLst/>
              <a:cxnLst/>
              <a:rect l="l" t="t" r="r" b="b"/>
              <a:pathLst>
                <a:path w="6463" h="4124" extrusionOk="0">
                  <a:moveTo>
                    <a:pt x="2284" y="0"/>
                  </a:moveTo>
                  <a:cubicBezTo>
                    <a:pt x="1560" y="0"/>
                    <a:pt x="1026" y="159"/>
                    <a:pt x="1026" y="159"/>
                  </a:cubicBezTo>
                  <a:cubicBezTo>
                    <a:pt x="476" y="248"/>
                    <a:pt x="153" y="961"/>
                    <a:pt x="1" y="2077"/>
                  </a:cubicBezTo>
                  <a:cubicBezTo>
                    <a:pt x="346" y="2164"/>
                    <a:pt x="718" y="2191"/>
                    <a:pt x="1097" y="2191"/>
                  </a:cubicBezTo>
                  <a:cubicBezTo>
                    <a:pt x="1748" y="2191"/>
                    <a:pt x="2417" y="2110"/>
                    <a:pt x="3002" y="2110"/>
                  </a:cubicBezTo>
                  <a:cubicBezTo>
                    <a:pt x="3072" y="2110"/>
                    <a:pt x="3141" y="2111"/>
                    <a:pt x="3208" y="2114"/>
                  </a:cubicBezTo>
                  <a:cubicBezTo>
                    <a:pt x="4321" y="2157"/>
                    <a:pt x="5255" y="2830"/>
                    <a:pt x="6048" y="3615"/>
                  </a:cubicBezTo>
                  <a:cubicBezTo>
                    <a:pt x="6202" y="3770"/>
                    <a:pt x="6319" y="3958"/>
                    <a:pt x="6463" y="4124"/>
                  </a:cubicBezTo>
                  <a:cubicBezTo>
                    <a:pt x="6314" y="2914"/>
                    <a:pt x="5926" y="2102"/>
                    <a:pt x="4994" y="1090"/>
                  </a:cubicBezTo>
                  <a:cubicBezTo>
                    <a:pt x="4180" y="207"/>
                    <a:pt x="3108" y="0"/>
                    <a:pt x="228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8"/>
            <p:cNvSpPr/>
            <p:nvPr/>
          </p:nvSpPr>
          <p:spPr>
            <a:xfrm>
              <a:off x="1626865" y="2474296"/>
              <a:ext cx="931578" cy="2560542"/>
            </a:xfrm>
            <a:custGeom>
              <a:avLst/>
              <a:gdLst/>
              <a:ahLst/>
              <a:cxnLst/>
              <a:rect l="l" t="t" r="r" b="b"/>
              <a:pathLst>
                <a:path w="20836" h="57270" extrusionOk="0">
                  <a:moveTo>
                    <a:pt x="19849" y="0"/>
                  </a:moveTo>
                  <a:cubicBezTo>
                    <a:pt x="19849" y="0"/>
                    <a:pt x="19849" y="0"/>
                    <a:pt x="19849" y="1"/>
                  </a:cubicBezTo>
                  <a:lnTo>
                    <a:pt x="19849" y="1"/>
                  </a:lnTo>
                  <a:cubicBezTo>
                    <a:pt x="19849" y="0"/>
                    <a:pt x="19849" y="0"/>
                    <a:pt x="19849" y="0"/>
                  </a:cubicBezTo>
                  <a:close/>
                  <a:moveTo>
                    <a:pt x="19849" y="1"/>
                  </a:moveTo>
                  <a:lnTo>
                    <a:pt x="19849" y="1"/>
                  </a:lnTo>
                  <a:cubicBezTo>
                    <a:pt x="19855" y="21"/>
                    <a:pt x="20137" y="997"/>
                    <a:pt x="13744" y="4592"/>
                  </a:cubicBezTo>
                  <a:cubicBezTo>
                    <a:pt x="12184" y="5469"/>
                    <a:pt x="10519" y="6202"/>
                    <a:pt x="8769" y="6594"/>
                  </a:cubicBezTo>
                  <a:cubicBezTo>
                    <a:pt x="8023" y="6762"/>
                    <a:pt x="7153" y="6929"/>
                    <a:pt x="6321" y="6929"/>
                  </a:cubicBezTo>
                  <a:cubicBezTo>
                    <a:pt x="5911" y="6929"/>
                    <a:pt x="5510" y="6888"/>
                    <a:pt x="5138" y="6787"/>
                  </a:cubicBezTo>
                  <a:cubicBezTo>
                    <a:pt x="4483" y="6829"/>
                    <a:pt x="4125" y="6775"/>
                    <a:pt x="3462" y="7002"/>
                  </a:cubicBezTo>
                  <a:cubicBezTo>
                    <a:pt x="3116" y="7120"/>
                    <a:pt x="2756" y="7247"/>
                    <a:pt x="2493" y="7502"/>
                  </a:cubicBezTo>
                  <a:cubicBezTo>
                    <a:pt x="2290" y="7701"/>
                    <a:pt x="2159" y="7960"/>
                    <a:pt x="2034" y="8215"/>
                  </a:cubicBezTo>
                  <a:cubicBezTo>
                    <a:pt x="1843" y="8603"/>
                    <a:pt x="1690" y="9026"/>
                    <a:pt x="1566" y="9467"/>
                  </a:cubicBezTo>
                  <a:cubicBezTo>
                    <a:pt x="1270" y="10519"/>
                    <a:pt x="1135" y="11677"/>
                    <a:pt x="1051" y="12699"/>
                  </a:cubicBezTo>
                  <a:cubicBezTo>
                    <a:pt x="920" y="14286"/>
                    <a:pt x="1023" y="15877"/>
                    <a:pt x="1055" y="17466"/>
                  </a:cubicBezTo>
                  <a:cubicBezTo>
                    <a:pt x="1086" y="18873"/>
                    <a:pt x="1077" y="20325"/>
                    <a:pt x="1196" y="21734"/>
                  </a:cubicBezTo>
                  <a:cubicBezTo>
                    <a:pt x="1272" y="22626"/>
                    <a:pt x="1344" y="23520"/>
                    <a:pt x="1394" y="24414"/>
                  </a:cubicBezTo>
                  <a:cubicBezTo>
                    <a:pt x="1544" y="27046"/>
                    <a:pt x="1627" y="29700"/>
                    <a:pt x="1319" y="32325"/>
                  </a:cubicBezTo>
                  <a:cubicBezTo>
                    <a:pt x="1037" y="34738"/>
                    <a:pt x="300" y="37038"/>
                    <a:pt x="117" y="39475"/>
                  </a:cubicBezTo>
                  <a:cubicBezTo>
                    <a:pt x="1" y="41024"/>
                    <a:pt x="106" y="42508"/>
                    <a:pt x="188" y="44076"/>
                  </a:cubicBezTo>
                  <a:cubicBezTo>
                    <a:pt x="376" y="47722"/>
                    <a:pt x="405" y="51376"/>
                    <a:pt x="729" y="55014"/>
                  </a:cubicBezTo>
                  <a:cubicBezTo>
                    <a:pt x="738" y="55130"/>
                    <a:pt x="750" y="55250"/>
                    <a:pt x="809" y="55351"/>
                  </a:cubicBezTo>
                  <a:cubicBezTo>
                    <a:pt x="858" y="55435"/>
                    <a:pt x="934" y="55498"/>
                    <a:pt x="1009" y="55561"/>
                  </a:cubicBezTo>
                  <a:cubicBezTo>
                    <a:pt x="1675" y="56102"/>
                    <a:pt x="2783" y="57186"/>
                    <a:pt x="3653" y="57241"/>
                  </a:cubicBezTo>
                  <a:cubicBezTo>
                    <a:pt x="3934" y="57259"/>
                    <a:pt x="4214" y="57270"/>
                    <a:pt x="4492" y="57270"/>
                  </a:cubicBezTo>
                  <a:cubicBezTo>
                    <a:pt x="5757" y="57270"/>
                    <a:pt x="6978" y="57045"/>
                    <a:pt x="8027" y="56217"/>
                  </a:cubicBezTo>
                  <a:cubicBezTo>
                    <a:pt x="7841" y="54379"/>
                    <a:pt x="7789" y="52527"/>
                    <a:pt x="7870" y="50681"/>
                  </a:cubicBezTo>
                  <a:cubicBezTo>
                    <a:pt x="7981" y="48174"/>
                    <a:pt x="7945" y="45726"/>
                    <a:pt x="8257" y="43232"/>
                  </a:cubicBezTo>
                  <a:cubicBezTo>
                    <a:pt x="8333" y="42621"/>
                    <a:pt x="8490" y="41990"/>
                    <a:pt x="8651" y="41392"/>
                  </a:cubicBezTo>
                  <a:cubicBezTo>
                    <a:pt x="9178" y="39449"/>
                    <a:pt x="10168" y="37257"/>
                    <a:pt x="10613" y="35295"/>
                  </a:cubicBezTo>
                  <a:cubicBezTo>
                    <a:pt x="10973" y="33705"/>
                    <a:pt x="11007" y="33479"/>
                    <a:pt x="11243" y="31870"/>
                  </a:cubicBezTo>
                  <a:cubicBezTo>
                    <a:pt x="11625" y="29266"/>
                    <a:pt x="12165" y="25329"/>
                    <a:pt x="12313" y="22658"/>
                  </a:cubicBezTo>
                  <a:cubicBezTo>
                    <a:pt x="12404" y="21062"/>
                    <a:pt x="12594" y="19787"/>
                    <a:pt x="12683" y="18189"/>
                  </a:cubicBezTo>
                  <a:cubicBezTo>
                    <a:pt x="12693" y="18018"/>
                    <a:pt x="12704" y="17838"/>
                    <a:pt x="12781" y="17683"/>
                  </a:cubicBezTo>
                  <a:cubicBezTo>
                    <a:pt x="12839" y="17567"/>
                    <a:pt x="12933" y="17470"/>
                    <a:pt x="13023" y="17375"/>
                  </a:cubicBezTo>
                  <a:cubicBezTo>
                    <a:pt x="13268" y="17118"/>
                    <a:pt x="13561" y="16840"/>
                    <a:pt x="13854" y="16546"/>
                  </a:cubicBezTo>
                  <a:cubicBezTo>
                    <a:pt x="14539" y="15856"/>
                    <a:pt x="15226" y="15068"/>
                    <a:pt x="15309" y="14222"/>
                  </a:cubicBezTo>
                  <a:cubicBezTo>
                    <a:pt x="15450" y="12790"/>
                    <a:pt x="15340" y="11326"/>
                    <a:pt x="14992" y="9932"/>
                  </a:cubicBezTo>
                  <a:cubicBezTo>
                    <a:pt x="14921" y="9650"/>
                    <a:pt x="14943" y="9618"/>
                    <a:pt x="15137" y="9460"/>
                  </a:cubicBezTo>
                  <a:cubicBezTo>
                    <a:pt x="15366" y="9277"/>
                    <a:pt x="15619" y="9115"/>
                    <a:pt x="15855" y="8940"/>
                  </a:cubicBezTo>
                  <a:cubicBezTo>
                    <a:pt x="16352" y="8575"/>
                    <a:pt x="16847" y="8210"/>
                    <a:pt x="17343" y="7844"/>
                  </a:cubicBezTo>
                  <a:cubicBezTo>
                    <a:pt x="18046" y="7327"/>
                    <a:pt x="18748" y="6810"/>
                    <a:pt x="19448" y="6294"/>
                  </a:cubicBezTo>
                  <a:cubicBezTo>
                    <a:pt x="19640" y="6148"/>
                    <a:pt x="19934" y="6110"/>
                    <a:pt x="20225" y="6110"/>
                  </a:cubicBezTo>
                  <a:cubicBezTo>
                    <a:pt x="20446" y="6110"/>
                    <a:pt x="20664" y="6132"/>
                    <a:pt x="20836" y="6145"/>
                  </a:cubicBezTo>
                  <a:cubicBezTo>
                    <a:pt x="20825" y="2853"/>
                    <a:pt x="19861" y="36"/>
                    <a:pt x="19849" y="1"/>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8"/>
            <p:cNvSpPr/>
            <p:nvPr/>
          </p:nvSpPr>
          <p:spPr>
            <a:xfrm>
              <a:off x="1472973" y="1249555"/>
              <a:ext cx="1117213" cy="1846657"/>
            </a:xfrm>
            <a:custGeom>
              <a:avLst/>
              <a:gdLst/>
              <a:ahLst/>
              <a:cxnLst/>
              <a:rect l="l" t="t" r="r" b="b"/>
              <a:pathLst>
                <a:path w="24988" h="41303" extrusionOk="0">
                  <a:moveTo>
                    <a:pt x="15007" y="1"/>
                  </a:moveTo>
                  <a:cubicBezTo>
                    <a:pt x="14332" y="1"/>
                    <a:pt x="13688" y="96"/>
                    <a:pt x="13109" y="310"/>
                  </a:cubicBezTo>
                  <a:cubicBezTo>
                    <a:pt x="11643" y="853"/>
                    <a:pt x="10309" y="1552"/>
                    <a:pt x="8980" y="2431"/>
                  </a:cubicBezTo>
                  <a:cubicBezTo>
                    <a:pt x="7283" y="3533"/>
                    <a:pt x="5592" y="4885"/>
                    <a:pt x="3590" y="6514"/>
                  </a:cubicBezTo>
                  <a:cubicBezTo>
                    <a:pt x="1" y="9400"/>
                    <a:pt x="767" y="12375"/>
                    <a:pt x="871" y="15938"/>
                  </a:cubicBezTo>
                  <a:cubicBezTo>
                    <a:pt x="977" y="19501"/>
                    <a:pt x="5827" y="25492"/>
                    <a:pt x="6550" y="27041"/>
                  </a:cubicBezTo>
                  <a:cubicBezTo>
                    <a:pt x="7255" y="28571"/>
                    <a:pt x="6027" y="40043"/>
                    <a:pt x="6027" y="40043"/>
                  </a:cubicBezTo>
                  <a:cubicBezTo>
                    <a:pt x="8778" y="40972"/>
                    <a:pt x="11143" y="41302"/>
                    <a:pt x="13186" y="41302"/>
                  </a:cubicBezTo>
                  <a:cubicBezTo>
                    <a:pt x="16054" y="41302"/>
                    <a:pt x="18287" y="40651"/>
                    <a:pt x="20062" y="40088"/>
                  </a:cubicBezTo>
                  <a:cubicBezTo>
                    <a:pt x="20844" y="39841"/>
                    <a:pt x="21598" y="39533"/>
                    <a:pt x="22334" y="39174"/>
                  </a:cubicBezTo>
                  <a:cubicBezTo>
                    <a:pt x="22955" y="38872"/>
                    <a:pt x="23416" y="38185"/>
                    <a:pt x="23732" y="37567"/>
                  </a:cubicBezTo>
                  <a:cubicBezTo>
                    <a:pt x="23866" y="37308"/>
                    <a:pt x="23948" y="37026"/>
                    <a:pt x="24030" y="36747"/>
                  </a:cubicBezTo>
                  <a:cubicBezTo>
                    <a:pt x="24250" y="35996"/>
                    <a:pt x="24471" y="35244"/>
                    <a:pt x="24692" y="34493"/>
                  </a:cubicBezTo>
                  <a:cubicBezTo>
                    <a:pt x="24988" y="33478"/>
                    <a:pt x="24611" y="32486"/>
                    <a:pt x="24506" y="31441"/>
                  </a:cubicBezTo>
                  <a:cubicBezTo>
                    <a:pt x="24393" y="30299"/>
                    <a:pt x="24306" y="29155"/>
                    <a:pt x="24244" y="28008"/>
                  </a:cubicBezTo>
                  <a:cubicBezTo>
                    <a:pt x="24097" y="25298"/>
                    <a:pt x="24094" y="22576"/>
                    <a:pt x="24278" y="19866"/>
                  </a:cubicBezTo>
                  <a:cubicBezTo>
                    <a:pt x="24900" y="10717"/>
                    <a:pt x="24431" y="5327"/>
                    <a:pt x="22792" y="2993"/>
                  </a:cubicBezTo>
                  <a:cubicBezTo>
                    <a:pt x="21943" y="1784"/>
                    <a:pt x="19887" y="985"/>
                    <a:pt x="17425" y="344"/>
                  </a:cubicBezTo>
                  <a:cubicBezTo>
                    <a:pt x="16614" y="128"/>
                    <a:pt x="15789" y="1"/>
                    <a:pt x="1500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8"/>
            <p:cNvSpPr/>
            <p:nvPr/>
          </p:nvSpPr>
          <p:spPr>
            <a:xfrm>
              <a:off x="1409172" y="1226753"/>
              <a:ext cx="1050014" cy="1828102"/>
            </a:xfrm>
            <a:custGeom>
              <a:avLst/>
              <a:gdLst/>
              <a:ahLst/>
              <a:cxnLst/>
              <a:rect l="l" t="t" r="r" b="b"/>
              <a:pathLst>
                <a:path w="23485" h="40888" extrusionOk="0">
                  <a:moveTo>
                    <a:pt x="18333" y="0"/>
                  </a:moveTo>
                  <a:cubicBezTo>
                    <a:pt x="17005" y="0"/>
                    <a:pt x="15508" y="460"/>
                    <a:pt x="14536" y="820"/>
                  </a:cubicBezTo>
                  <a:cubicBezTo>
                    <a:pt x="13072" y="1363"/>
                    <a:pt x="11736" y="2062"/>
                    <a:pt x="10407" y="2941"/>
                  </a:cubicBezTo>
                  <a:cubicBezTo>
                    <a:pt x="8710" y="4043"/>
                    <a:pt x="5590" y="5561"/>
                    <a:pt x="3588" y="7189"/>
                  </a:cubicBezTo>
                  <a:cubicBezTo>
                    <a:pt x="0" y="10078"/>
                    <a:pt x="765" y="13052"/>
                    <a:pt x="870" y="16615"/>
                  </a:cubicBezTo>
                  <a:cubicBezTo>
                    <a:pt x="883" y="17050"/>
                    <a:pt x="2392" y="17314"/>
                    <a:pt x="2502" y="17734"/>
                  </a:cubicBezTo>
                  <a:cubicBezTo>
                    <a:pt x="3034" y="19775"/>
                    <a:pt x="4124" y="21616"/>
                    <a:pt x="5267" y="23367"/>
                  </a:cubicBezTo>
                  <a:cubicBezTo>
                    <a:pt x="5616" y="23902"/>
                    <a:pt x="5921" y="24468"/>
                    <a:pt x="6363" y="24934"/>
                  </a:cubicBezTo>
                  <a:cubicBezTo>
                    <a:pt x="6571" y="25153"/>
                    <a:pt x="6479" y="25878"/>
                    <a:pt x="6484" y="26143"/>
                  </a:cubicBezTo>
                  <a:cubicBezTo>
                    <a:pt x="6499" y="27057"/>
                    <a:pt x="6472" y="27974"/>
                    <a:pt x="6436" y="28888"/>
                  </a:cubicBezTo>
                  <a:cubicBezTo>
                    <a:pt x="6392" y="30039"/>
                    <a:pt x="6329" y="31190"/>
                    <a:pt x="6249" y="32340"/>
                  </a:cubicBezTo>
                  <a:cubicBezTo>
                    <a:pt x="6210" y="32912"/>
                    <a:pt x="6111" y="33501"/>
                    <a:pt x="6113" y="34074"/>
                  </a:cubicBezTo>
                  <a:cubicBezTo>
                    <a:pt x="6116" y="34928"/>
                    <a:pt x="6818" y="35857"/>
                    <a:pt x="6587" y="36656"/>
                  </a:cubicBezTo>
                  <a:cubicBezTo>
                    <a:pt x="6375" y="37384"/>
                    <a:pt x="6045" y="38054"/>
                    <a:pt x="6246" y="38804"/>
                  </a:cubicBezTo>
                  <a:cubicBezTo>
                    <a:pt x="6387" y="39339"/>
                    <a:pt x="6171" y="40072"/>
                    <a:pt x="6691" y="40293"/>
                  </a:cubicBezTo>
                  <a:cubicBezTo>
                    <a:pt x="7034" y="40438"/>
                    <a:pt x="7384" y="40572"/>
                    <a:pt x="7735" y="40697"/>
                  </a:cubicBezTo>
                  <a:cubicBezTo>
                    <a:pt x="8094" y="40826"/>
                    <a:pt x="8377" y="40814"/>
                    <a:pt x="8724" y="40887"/>
                  </a:cubicBezTo>
                  <a:cubicBezTo>
                    <a:pt x="8681" y="40878"/>
                    <a:pt x="8876" y="35506"/>
                    <a:pt x="8873" y="35334"/>
                  </a:cubicBezTo>
                  <a:cubicBezTo>
                    <a:pt x="8825" y="33354"/>
                    <a:pt x="8782" y="31350"/>
                    <a:pt x="8934" y="29372"/>
                  </a:cubicBezTo>
                  <a:cubicBezTo>
                    <a:pt x="9133" y="26787"/>
                    <a:pt x="9342" y="24204"/>
                    <a:pt x="9460" y="21616"/>
                  </a:cubicBezTo>
                  <a:cubicBezTo>
                    <a:pt x="9510" y="20481"/>
                    <a:pt x="9641" y="19422"/>
                    <a:pt x="9564" y="18289"/>
                  </a:cubicBezTo>
                  <a:cubicBezTo>
                    <a:pt x="9481" y="17079"/>
                    <a:pt x="9368" y="15873"/>
                    <a:pt x="9222" y="14669"/>
                  </a:cubicBezTo>
                  <a:cubicBezTo>
                    <a:pt x="9037" y="13135"/>
                    <a:pt x="9031" y="11197"/>
                    <a:pt x="8236" y="9854"/>
                  </a:cubicBezTo>
                  <a:cubicBezTo>
                    <a:pt x="7950" y="9369"/>
                    <a:pt x="7655" y="8877"/>
                    <a:pt x="7231" y="8506"/>
                  </a:cubicBezTo>
                  <a:cubicBezTo>
                    <a:pt x="6510" y="7881"/>
                    <a:pt x="6676" y="7660"/>
                    <a:pt x="7310" y="7082"/>
                  </a:cubicBezTo>
                  <a:cubicBezTo>
                    <a:pt x="7894" y="6550"/>
                    <a:pt x="8538" y="6091"/>
                    <a:pt x="9242" y="5730"/>
                  </a:cubicBezTo>
                  <a:cubicBezTo>
                    <a:pt x="10101" y="5290"/>
                    <a:pt x="10895" y="4874"/>
                    <a:pt x="11833" y="4610"/>
                  </a:cubicBezTo>
                  <a:cubicBezTo>
                    <a:pt x="12062" y="4546"/>
                    <a:pt x="12291" y="4482"/>
                    <a:pt x="12526" y="4451"/>
                  </a:cubicBezTo>
                  <a:cubicBezTo>
                    <a:pt x="14151" y="4239"/>
                    <a:pt x="15749" y="3873"/>
                    <a:pt x="17388" y="3709"/>
                  </a:cubicBezTo>
                  <a:cubicBezTo>
                    <a:pt x="19361" y="3512"/>
                    <a:pt x="21056" y="2656"/>
                    <a:pt x="22989" y="2656"/>
                  </a:cubicBezTo>
                  <a:cubicBezTo>
                    <a:pt x="23153" y="2656"/>
                    <a:pt x="23318" y="2662"/>
                    <a:pt x="23485" y="2676"/>
                  </a:cubicBezTo>
                  <a:cubicBezTo>
                    <a:pt x="22427" y="1609"/>
                    <a:pt x="21447" y="655"/>
                    <a:pt x="19421" y="128"/>
                  </a:cubicBezTo>
                  <a:cubicBezTo>
                    <a:pt x="19083" y="38"/>
                    <a:pt x="18715" y="0"/>
                    <a:pt x="1833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8"/>
            <p:cNvSpPr/>
            <p:nvPr/>
          </p:nvSpPr>
          <p:spPr>
            <a:xfrm>
              <a:off x="1354581" y="2722258"/>
              <a:ext cx="482779" cy="1017152"/>
            </a:xfrm>
            <a:custGeom>
              <a:avLst/>
              <a:gdLst/>
              <a:ahLst/>
              <a:cxnLst/>
              <a:rect l="l" t="t" r="r" b="b"/>
              <a:pathLst>
                <a:path w="10798" h="22750" extrusionOk="0">
                  <a:moveTo>
                    <a:pt x="3459" y="1"/>
                  </a:moveTo>
                  <a:cubicBezTo>
                    <a:pt x="1906" y="1"/>
                    <a:pt x="133" y="792"/>
                    <a:pt x="133" y="792"/>
                  </a:cubicBezTo>
                  <a:cubicBezTo>
                    <a:pt x="133" y="792"/>
                    <a:pt x="1" y="3980"/>
                    <a:pt x="1526" y="8918"/>
                  </a:cubicBezTo>
                  <a:cubicBezTo>
                    <a:pt x="3052" y="13855"/>
                    <a:pt x="3366" y="14367"/>
                    <a:pt x="3375" y="16400"/>
                  </a:cubicBezTo>
                  <a:cubicBezTo>
                    <a:pt x="3378" y="17074"/>
                    <a:pt x="3257" y="17533"/>
                    <a:pt x="3556" y="18166"/>
                  </a:cubicBezTo>
                  <a:cubicBezTo>
                    <a:pt x="3702" y="18477"/>
                    <a:pt x="3851" y="18988"/>
                    <a:pt x="4093" y="19342"/>
                  </a:cubicBezTo>
                  <a:cubicBezTo>
                    <a:pt x="4384" y="20320"/>
                    <a:pt x="4726" y="20861"/>
                    <a:pt x="4948" y="21399"/>
                  </a:cubicBezTo>
                  <a:cubicBezTo>
                    <a:pt x="5240" y="22106"/>
                    <a:pt x="4933" y="22083"/>
                    <a:pt x="6570" y="22597"/>
                  </a:cubicBezTo>
                  <a:cubicBezTo>
                    <a:pt x="6921" y="22707"/>
                    <a:pt x="7181" y="22750"/>
                    <a:pt x="7373" y="22750"/>
                  </a:cubicBezTo>
                  <a:cubicBezTo>
                    <a:pt x="8079" y="22750"/>
                    <a:pt x="7877" y="22169"/>
                    <a:pt x="7877" y="22169"/>
                  </a:cubicBezTo>
                  <a:lnTo>
                    <a:pt x="8390" y="22110"/>
                  </a:lnTo>
                  <a:cubicBezTo>
                    <a:pt x="8904" y="22051"/>
                    <a:pt x="8741" y="21605"/>
                    <a:pt x="8741" y="21605"/>
                  </a:cubicBezTo>
                  <a:lnTo>
                    <a:pt x="8042" y="18532"/>
                  </a:lnTo>
                  <a:cubicBezTo>
                    <a:pt x="8099" y="18399"/>
                    <a:pt x="8142" y="18255"/>
                    <a:pt x="8168" y="18100"/>
                  </a:cubicBezTo>
                  <a:cubicBezTo>
                    <a:pt x="8643" y="18492"/>
                    <a:pt x="9612" y="19236"/>
                    <a:pt x="10107" y="19236"/>
                  </a:cubicBezTo>
                  <a:cubicBezTo>
                    <a:pt x="10180" y="19236"/>
                    <a:pt x="10242" y="19220"/>
                    <a:pt x="10291" y="19185"/>
                  </a:cubicBezTo>
                  <a:cubicBezTo>
                    <a:pt x="10797" y="18827"/>
                    <a:pt x="9097" y="17763"/>
                    <a:pt x="8602" y="17105"/>
                  </a:cubicBezTo>
                  <a:cubicBezTo>
                    <a:pt x="8426" y="16872"/>
                    <a:pt x="8136" y="16524"/>
                    <a:pt x="7835" y="16171"/>
                  </a:cubicBezTo>
                  <a:cubicBezTo>
                    <a:pt x="7788" y="16088"/>
                    <a:pt x="7742" y="16006"/>
                    <a:pt x="7688" y="15937"/>
                  </a:cubicBezTo>
                  <a:cubicBezTo>
                    <a:pt x="7260" y="15385"/>
                    <a:pt x="6727" y="15017"/>
                    <a:pt x="6393" y="14371"/>
                  </a:cubicBezTo>
                  <a:cubicBezTo>
                    <a:pt x="6086" y="13781"/>
                    <a:pt x="5925" y="13128"/>
                    <a:pt x="5867" y="12469"/>
                  </a:cubicBezTo>
                  <a:cubicBezTo>
                    <a:pt x="5615" y="9686"/>
                    <a:pt x="6305" y="4481"/>
                    <a:pt x="5686" y="1534"/>
                  </a:cubicBezTo>
                  <a:cubicBezTo>
                    <a:pt x="5438" y="354"/>
                    <a:pt x="4498" y="1"/>
                    <a:pt x="3459" y="1"/>
                  </a:cubicBezTo>
                  <a:close/>
                </a:path>
              </a:pathLst>
            </a:custGeom>
            <a:solidFill>
              <a:srgbClr val="C69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8"/>
            <p:cNvSpPr/>
            <p:nvPr/>
          </p:nvSpPr>
          <p:spPr>
            <a:xfrm>
              <a:off x="1354581" y="2729635"/>
              <a:ext cx="181836" cy="788863"/>
            </a:xfrm>
            <a:custGeom>
              <a:avLst/>
              <a:gdLst/>
              <a:ahLst/>
              <a:cxnLst/>
              <a:rect l="l" t="t" r="r" b="b"/>
              <a:pathLst>
                <a:path w="4067" h="17644" extrusionOk="0">
                  <a:moveTo>
                    <a:pt x="2097" y="0"/>
                  </a:moveTo>
                  <a:cubicBezTo>
                    <a:pt x="1025" y="232"/>
                    <a:pt x="133" y="627"/>
                    <a:pt x="133" y="627"/>
                  </a:cubicBezTo>
                  <a:cubicBezTo>
                    <a:pt x="133" y="627"/>
                    <a:pt x="1" y="3815"/>
                    <a:pt x="1526" y="8753"/>
                  </a:cubicBezTo>
                  <a:cubicBezTo>
                    <a:pt x="3052" y="13690"/>
                    <a:pt x="3366" y="14202"/>
                    <a:pt x="3375" y="16235"/>
                  </a:cubicBezTo>
                  <a:cubicBezTo>
                    <a:pt x="3378" y="16774"/>
                    <a:pt x="3311" y="17181"/>
                    <a:pt x="3434" y="17644"/>
                  </a:cubicBezTo>
                  <a:cubicBezTo>
                    <a:pt x="3803" y="16650"/>
                    <a:pt x="4067" y="15643"/>
                    <a:pt x="3999" y="14731"/>
                  </a:cubicBezTo>
                  <a:cubicBezTo>
                    <a:pt x="3825" y="12377"/>
                    <a:pt x="2981" y="10140"/>
                    <a:pt x="2462" y="7854"/>
                  </a:cubicBezTo>
                  <a:cubicBezTo>
                    <a:pt x="1876" y="5280"/>
                    <a:pt x="1727" y="2613"/>
                    <a:pt x="2097" y="0"/>
                  </a:cubicBezTo>
                  <a:close/>
                </a:path>
              </a:pathLst>
            </a:custGeom>
            <a:solidFill>
              <a:srgbClr val="C69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8"/>
            <p:cNvSpPr/>
            <p:nvPr/>
          </p:nvSpPr>
          <p:spPr>
            <a:xfrm>
              <a:off x="1329051" y="1552868"/>
              <a:ext cx="521945" cy="1784600"/>
            </a:xfrm>
            <a:custGeom>
              <a:avLst/>
              <a:gdLst/>
              <a:ahLst/>
              <a:cxnLst/>
              <a:rect l="l" t="t" r="r" b="b"/>
              <a:pathLst>
                <a:path w="11674" h="39915" extrusionOk="0">
                  <a:moveTo>
                    <a:pt x="6965" y="0"/>
                  </a:moveTo>
                  <a:cubicBezTo>
                    <a:pt x="5371" y="0"/>
                    <a:pt x="3108" y="732"/>
                    <a:pt x="2498" y="4685"/>
                  </a:cubicBezTo>
                  <a:cubicBezTo>
                    <a:pt x="1529" y="10963"/>
                    <a:pt x="1982" y="12974"/>
                    <a:pt x="1115" y="17730"/>
                  </a:cubicBezTo>
                  <a:cubicBezTo>
                    <a:pt x="247" y="22486"/>
                    <a:pt x="166" y="23518"/>
                    <a:pt x="83" y="24798"/>
                  </a:cubicBezTo>
                  <a:cubicBezTo>
                    <a:pt x="0" y="26078"/>
                    <a:pt x="849" y="31275"/>
                    <a:pt x="1693" y="34450"/>
                  </a:cubicBezTo>
                  <a:cubicBezTo>
                    <a:pt x="2536" y="37624"/>
                    <a:pt x="3345" y="39915"/>
                    <a:pt x="3345" y="39915"/>
                  </a:cubicBezTo>
                  <a:cubicBezTo>
                    <a:pt x="3345" y="39915"/>
                    <a:pt x="3787" y="38427"/>
                    <a:pt x="5148" y="38427"/>
                  </a:cubicBezTo>
                  <a:cubicBezTo>
                    <a:pt x="5166" y="38427"/>
                    <a:pt x="5185" y="38427"/>
                    <a:pt x="5204" y="38427"/>
                  </a:cubicBezTo>
                  <a:cubicBezTo>
                    <a:pt x="6608" y="38469"/>
                    <a:pt x="6804" y="38910"/>
                    <a:pt x="6804" y="38910"/>
                  </a:cubicBezTo>
                  <a:lnTo>
                    <a:pt x="6691" y="24129"/>
                  </a:lnTo>
                  <a:cubicBezTo>
                    <a:pt x="6691" y="24129"/>
                    <a:pt x="11673" y="9868"/>
                    <a:pt x="11190" y="6540"/>
                  </a:cubicBezTo>
                  <a:cubicBezTo>
                    <a:pt x="10708" y="3213"/>
                    <a:pt x="10320" y="1068"/>
                    <a:pt x="8609" y="254"/>
                  </a:cubicBezTo>
                  <a:cubicBezTo>
                    <a:pt x="8609" y="254"/>
                    <a:pt x="7903" y="0"/>
                    <a:pt x="6965" y="0"/>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8"/>
            <p:cNvSpPr/>
            <p:nvPr/>
          </p:nvSpPr>
          <p:spPr>
            <a:xfrm>
              <a:off x="1617252" y="1789294"/>
              <a:ext cx="233744" cy="1304638"/>
            </a:xfrm>
            <a:custGeom>
              <a:avLst/>
              <a:gdLst/>
              <a:ahLst/>
              <a:cxnLst/>
              <a:rect l="l" t="t" r="r" b="b"/>
              <a:pathLst>
                <a:path w="5228" h="29180" extrusionOk="0">
                  <a:moveTo>
                    <a:pt x="4554" y="1"/>
                  </a:moveTo>
                  <a:cubicBezTo>
                    <a:pt x="4173" y="4640"/>
                    <a:pt x="1" y="18670"/>
                    <a:pt x="1" y="18670"/>
                  </a:cubicBezTo>
                  <a:cubicBezTo>
                    <a:pt x="1" y="18670"/>
                    <a:pt x="1" y="18670"/>
                    <a:pt x="1" y="18670"/>
                  </a:cubicBezTo>
                  <a:cubicBezTo>
                    <a:pt x="59" y="18670"/>
                    <a:pt x="266" y="29179"/>
                    <a:pt x="324" y="29179"/>
                  </a:cubicBezTo>
                  <a:cubicBezTo>
                    <a:pt x="324" y="29179"/>
                    <a:pt x="324" y="29179"/>
                    <a:pt x="324" y="29179"/>
                  </a:cubicBezTo>
                  <a:lnTo>
                    <a:pt x="245" y="18841"/>
                  </a:lnTo>
                  <a:cubicBezTo>
                    <a:pt x="245" y="18841"/>
                    <a:pt x="5227" y="4580"/>
                    <a:pt x="4744" y="1252"/>
                  </a:cubicBezTo>
                  <a:cubicBezTo>
                    <a:pt x="4680" y="813"/>
                    <a:pt x="4619" y="399"/>
                    <a:pt x="4554" y="1"/>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8"/>
            <p:cNvSpPr/>
            <p:nvPr/>
          </p:nvSpPr>
          <p:spPr>
            <a:xfrm>
              <a:off x="1329051" y="1552778"/>
              <a:ext cx="380393" cy="1784689"/>
            </a:xfrm>
            <a:custGeom>
              <a:avLst/>
              <a:gdLst/>
              <a:ahLst/>
              <a:cxnLst/>
              <a:rect l="l" t="t" r="r" b="b"/>
              <a:pathLst>
                <a:path w="8508" h="39917" extrusionOk="0">
                  <a:moveTo>
                    <a:pt x="6960" y="0"/>
                  </a:moveTo>
                  <a:cubicBezTo>
                    <a:pt x="5369" y="0"/>
                    <a:pt x="3108" y="732"/>
                    <a:pt x="2498" y="4687"/>
                  </a:cubicBezTo>
                  <a:cubicBezTo>
                    <a:pt x="1529" y="10965"/>
                    <a:pt x="1982" y="12976"/>
                    <a:pt x="1115" y="17732"/>
                  </a:cubicBezTo>
                  <a:cubicBezTo>
                    <a:pt x="247" y="22488"/>
                    <a:pt x="166" y="23520"/>
                    <a:pt x="83" y="24800"/>
                  </a:cubicBezTo>
                  <a:cubicBezTo>
                    <a:pt x="0" y="26080"/>
                    <a:pt x="851" y="31277"/>
                    <a:pt x="1693" y="34452"/>
                  </a:cubicBezTo>
                  <a:cubicBezTo>
                    <a:pt x="2536" y="37626"/>
                    <a:pt x="3345" y="39917"/>
                    <a:pt x="3345" y="39917"/>
                  </a:cubicBezTo>
                  <a:cubicBezTo>
                    <a:pt x="3345" y="39917"/>
                    <a:pt x="3505" y="39411"/>
                    <a:pt x="3902" y="38989"/>
                  </a:cubicBezTo>
                  <a:cubicBezTo>
                    <a:pt x="3663" y="38196"/>
                    <a:pt x="3397" y="37280"/>
                    <a:pt x="3125" y="36255"/>
                  </a:cubicBezTo>
                  <a:cubicBezTo>
                    <a:pt x="2283" y="33080"/>
                    <a:pt x="1575" y="25707"/>
                    <a:pt x="1656" y="24427"/>
                  </a:cubicBezTo>
                  <a:cubicBezTo>
                    <a:pt x="1739" y="23147"/>
                    <a:pt x="2330" y="21364"/>
                    <a:pt x="3198" y="16608"/>
                  </a:cubicBezTo>
                  <a:cubicBezTo>
                    <a:pt x="4066" y="11853"/>
                    <a:pt x="4474" y="10965"/>
                    <a:pt x="5443" y="4687"/>
                  </a:cubicBezTo>
                  <a:cubicBezTo>
                    <a:pt x="5886" y="1809"/>
                    <a:pt x="7207" y="648"/>
                    <a:pt x="8507" y="224"/>
                  </a:cubicBezTo>
                  <a:cubicBezTo>
                    <a:pt x="8288" y="157"/>
                    <a:pt x="7695" y="0"/>
                    <a:pt x="6960" y="0"/>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8"/>
            <p:cNvSpPr/>
            <p:nvPr/>
          </p:nvSpPr>
          <p:spPr>
            <a:xfrm>
              <a:off x="1851354" y="1298423"/>
              <a:ext cx="36036" cy="102341"/>
            </a:xfrm>
            <a:custGeom>
              <a:avLst/>
              <a:gdLst/>
              <a:ahLst/>
              <a:cxnLst/>
              <a:rect l="l" t="t" r="r" b="b"/>
              <a:pathLst>
                <a:path w="806" h="2289" extrusionOk="0">
                  <a:moveTo>
                    <a:pt x="805" y="1"/>
                  </a:moveTo>
                  <a:lnTo>
                    <a:pt x="805" y="1"/>
                  </a:lnTo>
                  <a:cubicBezTo>
                    <a:pt x="597" y="177"/>
                    <a:pt x="309" y="361"/>
                    <a:pt x="145" y="580"/>
                  </a:cubicBezTo>
                  <a:cubicBezTo>
                    <a:pt x="1" y="774"/>
                    <a:pt x="39" y="1014"/>
                    <a:pt x="71" y="1229"/>
                  </a:cubicBezTo>
                  <a:cubicBezTo>
                    <a:pt x="100" y="1428"/>
                    <a:pt x="157" y="1625"/>
                    <a:pt x="238" y="1808"/>
                  </a:cubicBezTo>
                  <a:cubicBezTo>
                    <a:pt x="269" y="1876"/>
                    <a:pt x="540" y="2251"/>
                    <a:pt x="528" y="2288"/>
                  </a:cubicBezTo>
                  <a:lnTo>
                    <a:pt x="528" y="2288"/>
                  </a:lnTo>
                  <a:cubicBezTo>
                    <a:pt x="597" y="2075"/>
                    <a:pt x="666" y="1861"/>
                    <a:pt x="689" y="1637"/>
                  </a:cubicBezTo>
                  <a:cubicBezTo>
                    <a:pt x="701" y="1511"/>
                    <a:pt x="698" y="1384"/>
                    <a:pt x="700" y="1257"/>
                  </a:cubicBezTo>
                  <a:cubicBezTo>
                    <a:pt x="700" y="836"/>
                    <a:pt x="737" y="416"/>
                    <a:pt x="805" y="1"/>
                  </a:cubicBezTo>
                  <a:close/>
                  <a:moveTo>
                    <a:pt x="528" y="2288"/>
                  </a:moveTo>
                  <a:cubicBezTo>
                    <a:pt x="528" y="2288"/>
                    <a:pt x="528" y="2288"/>
                    <a:pt x="528" y="2288"/>
                  </a:cubicBezTo>
                  <a:cubicBezTo>
                    <a:pt x="528" y="2288"/>
                    <a:pt x="528" y="2288"/>
                    <a:pt x="528" y="2288"/>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8"/>
            <p:cNvSpPr/>
            <p:nvPr/>
          </p:nvSpPr>
          <p:spPr>
            <a:xfrm>
              <a:off x="1870221" y="1246425"/>
              <a:ext cx="440304" cy="467801"/>
            </a:xfrm>
            <a:custGeom>
              <a:avLst/>
              <a:gdLst/>
              <a:ahLst/>
              <a:cxnLst/>
              <a:rect l="l" t="t" r="r" b="b"/>
              <a:pathLst>
                <a:path w="9848" h="10463" extrusionOk="0">
                  <a:moveTo>
                    <a:pt x="5299" y="0"/>
                  </a:moveTo>
                  <a:cubicBezTo>
                    <a:pt x="4525" y="0"/>
                    <a:pt x="3788" y="116"/>
                    <a:pt x="3140" y="384"/>
                  </a:cubicBezTo>
                  <a:cubicBezTo>
                    <a:pt x="1777" y="946"/>
                    <a:pt x="713" y="1618"/>
                    <a:pt x="215" y="3091"/>
                  </a:cubicBezTo>
                  <a:cubicBezTo>
                    <a:pt x="0" y="3724"/>
                    <a:pt x="63" y="3933"/>
                    <a:pt x="508" y="4379"/>
                  </a:cubicBezTo>
                  <a:cubicBezTo>
                    <a:pt x="1612" y="5484"/>
                    <a:pt x="2942" y="6416"/>
                    <a:pt x="3991" y="7566"/>
                  </a:cubicBezTo>
                  <a:cubicBezTo>
                    <a:pt x="4139" y="7729"/>
                    <a:pt x="4312" y="7795"/>
                    <a:pt x="4500" y="7795"/>
                  </a:cubicBezTo>
                  <a:cubicBezTo>
                    <a:pt x="5328" y="7795"/>
                    <a:pt x="6469" y="6510"/>
                    <a:pt x="7292" y="6510"/>
                  </a:cubicBezTo>
                  <a:cubicBezTo>
                    <a:pt x="7484" y="6510"/>
                    <a:pt x="7659" y="6580"/>
                    <a:pt x="7808" y="6754"/>
                  </a:cubicBezTo>
                  <a:cubicBezTo>
                    <a:pt x="8277" y="7299"/>
                    <a:pt x="8719" y="10463"/>
                    <a:pt x="9140" y="10463"/>
                  </a:cubicBezTo>
                  <a:cubicBezTo>
                    <a:pt x="9181" y="10463"/>
                    <a:pt x="9221" y="10433"/>
                    <a:pt x="9262" y="10367"/>
                  </a:cubicBezTo>
                  <a:cubicBezTo>
                    <a:pt x="9848" y="9424"/>
                    <a:pt x="9449" y="8241"/>
                    <a:pt x="9469" y="7152"/>
                  </a:cubicBezTo>
                  <a:cubicBezTo>
                    <a:pt x="9473" y="6887"/>
                    <a:pt x="9470" y="6619"/>
                    <a:pt x="9460" y="6352"/>
                  </a:cubicBezTo>
                  <a:cubicBezTo>
                    <a:pt x="9411" y="5144"/>
                    <a:pt x="9190" y="3942"/>
                    <a:pt x="8707" y="2847"/>
                  </a:cubicBezTo>
                  <a:cubicBezTo>
                    <a:pt x="8321" y="1970"/>
                    <a:pt x="7910" y="1103"/>
                    <a:pt x="7454" y="259"/>
                  </a:cubicBezTo>
                  <a:cubicBezTo>
                    <a:pt x="6731" y="95"/>
                    <a:pt x="6000" y="0"/>
                    <a:pt x="5299" y="0"/>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8"/>
            <p:cNvSpPr/>
            <p:nvPr/>
          </p:nvSpPr>
          <p:spPr>
            <a:xfrm>
              <a:off x="2226649" y="1342060"/>
              <a:ext cx="384327" cy="1699472"/>
            </a:xfrm>
            <a:custGeom>
              <a:avLst/>
              <a:gdLst/>
              <a:ahLst/>
              <a:cxnLst/>
              <a:rect l="l" t="t" r="r" b="b"/>
              <a:pathLst>
                <a:path w="8596" h="38011" extrusionOk="0">
                  <a:moveTo>
                    <a:pt x="4126" y="1"/>
                  </a:moveTo>
                  <a:cubicBezTo>
                    <a:pt x="3749" y="1"/>
                    <a:pt x="3360" y="46"/>
                    <a:pt x="3124" y="199"/>
                  </a:cubicBezTo>
                  <a:cubicBezTo>
                    <a:pt x="2182" y="806"/>
                    <a:pt x="393" y="4222"/>
                    <a:pt x="393" y="4222"/>
                  </a:cubicBezTo>
                  <a:cubicBezTo>
                    <a:pt x="393" y="4222"/>
                    <a:pt x="1" y="5256"/>
                    <a:pt x="229" y="6680"/>
                  </a:cubicBezTo>
                  <a:cubicBezTo>
                    <a:pt x="456" y="8104"/>
                    <a:pt x="2020" y="8426"/>
                    <a:pt x="2900" y="18591"/>
                  </a:cubicBezTo>
                  <a:cubicBezTo>
                    <a:pt x="3780" y="28754"/>
                    <a:pt x="3111" y="38008"/>
                    <a:pt x="3111" y="38011"/>
                  </a:cubicBezTo>
                  <a:cubicBezTo>
                    <a:pt x="3116" y="37942"/>
                    <a:pt x="4798" y="37484"/>
                    <a:pt x="4968" y="37416"/>
                  </a:cubicBezTo>
                  <a:cubicBezTo>
                    <a:pt x="5785" y="37100"/>
                    <a:pt x="6507" y="36671"/>
                    <a:pt x="7208" y="36153"/>
                  </a:cubicBezTo>
                  <a:cubicBezTo>
                    <a:pt x="7890" y="35648"/>
                    <a:pt x="8198" y="34827"/>
                    <a:pt x="8349" y="33999"/>
                  </a:cubicBezTo>
                  <a:cubicBezTo>
                    <a:pt x="8476" y="33300"/>
                    <a:pt x="8595" y="32588"/>
                    <a:pt x="8454" y="31891"/>
                  </a:cubicBezTo>
                  <a:cubicBezTo>
                    <a:pt x="8140" y="30351"/>
                    <a:pt x="7948" y="28759"/>
                    <a:pt x="7916" y="27186"/>
                  </a:cubicBezTo>
                  <a:cubicBezTo>
                    <a:pt x="7899" y="26367"/>
                    <a:pt x="7931" y="25548"/>
                    <a:pt x="7931" y="24729"/>
                  </a:cubicBezTo>
                  <a:lnTo>
                    <a:pt x="7931" y="19296"/>
                  </a:lnTo>
                  <a:cubicBezTo>
                    <a:pt x="7931" y="16207"/>
                    <a:pt x="7794" y="13145"/>
                    <a:pt x="7988" y="10077"/>
                  </a:cubicBezTo>
                  <a:cubicBezTo>
                    <a:pt x="8115" y="8081"/>
                    <a:pt x="8289" y="5953"/>
                    <a:pt x="7731" y="4003"/>
                  </a:cubicBezTo>
                  <a:cubicBezTo>
                    <a:pt x="7514" y="3252"/>
                    <a:pt x="7176" y="2545"/>
                    <a:pt x="6743" y="1895"/>
                  </a:cubicBezTo>
                  <a:cubicBezTo>
                    <a:pt x="6417" y="1401"/>
                    <a:pt x="5201" y="97"/>
                    <a:pt x="5201" y="97"/>
                  </a:cubicBezTo>
                  <a:cubicBezTo>
                    <a:pt x="5201" y="97"/>
                    <a:pt x="4675" y="1"/>
                    <a:pt x="412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8"/>
            <p:cNvSpPr/>
            <p:nvPr/>
          </p:nvSpPr>
          <p:spPr>
            <a:xfrm>
              <a:off x="2029300" y="1522957"/>
              <a:ext cx="351197" cy="1270926"/>
            </a:xfrm>
            <a:custGeom>
              <a:avLst/>
              <a:gdLst/>
              <a:ahLst/>
              <a:cxnLst/>
              <a:rect l="l" t="t" r="r" b="b"/>
              <a:pathLst>
                <a:path w="7855" h="28426" extrusionOk="0">
                  <a:moveTo>
                    <a:pt x="5226" y="1"/>
                  </a:moveTo>
                  <a:cubicBezTo>
                    <a:pt x="5200" y="1"/>
                    <a:pt x="5174" y="3"/>
                    <a:pt x="5147" y="8"/>
                  </a:cubicBezTo>
                  <a:cubicBezTo>
                    <a:pt x="4563" y="107"/>
                    <a:pt x="4634" y="949"/>
                    <a:pt x="4718" y="1361"/>
                  </a:cubicBezTo>
                  <a:cubicBezTo>
                    <a:pt x="4549" y="1111"/>
                    <a:pt x="4415" y="800"/>
                    <a:pt x="4238" y="567"/>
                  </a:cubicBezTo>
                  <a:cubicBezTo>
                    <a:pt x="4163" y="467"/>
                    <a:pt x="4087" y="427"/>
                    <a:pt x="4014" y="427"/>
                  </a:cubicBezTo>
                  <a:cubicBezTo>
                    <a:pt x="3881" y="427"/>
                    <a:pt x="3757" y="559"/>
                    <a:pt x="3657" y="701"/>
                  </a:cubicBezTo>
                  <a:cubicBezTo>
                    <a:pt x="3525" y="886"/>
                    <a:pt x="3352" y="1036"/>
                    <a:pt x="3177" y="1179"/>
                  </a:cubicBezTo>
                  <a:cubicBezTo>
                    <a:pt x="3013" y="1311"/>
                    <a:pt x="2829" y="1340"/>
                    <a:pt x="2668" y="1479"/>
                  </a:cubicBezTo>
                  <a:cubicBezTo>
                    <a:pt x="1879" y="2160"/>
                    <a:pt x="993" y="2750"/>
                    <a:pt x="1" y="3068"/>
                  </a:cubicBezTo>
                  <a:cubicBezTo>
                    <a:pt x="1167" y="3615"/>
                    <a:pt x="2405" y="4012"/>
                    <a:pt x="3673" y="4244"/>
                  </a:cubicBezTo>
                  <a:cubicBezTo>
                    <a:pt x="3726" y="4845"/>
                    <a:pt x="3717" y="5426"/>
                    <a:pt x="3697" y="6030"/>
                  </a:cubicBezTo>
                  <a:cubicBezTo>
                    <a:pt x="3645" y="7577"/>
                    <a:pt x="3591" y="9122"/>
                    <a:pt x="3535" y="10669"/>
                  </a:cubicBezTo>
                  <a:cubicBezTo>
                    <a:pt x="3464" y="12608"/>
                    <a:pt x="3390" y="14548"/>
                    <a:pt x="3311" y="16487"/>
                  </a:cubicBezTo>
                  <a:cubicBezTo>
                    <a:pt x="3236" y="18304"/>
                    <a:pt x="3157" y="20122"/>
                    <a:pt x="3062" y="21938"/>
                  </a:cubicBezTo>
                  <a:cubicBezTo>
                    <a:pt x="3001" y="23117"/>
                    <a:pt x="2950" y="24300"/>
                    <a:pt x="2829" y="25474"/>
                  </a:cubicBezTo>
                  <a:cubicBezTo>
                    <a:pt x="2802" y="25749"/>
                    <a:pt x="5908" y="28426"/>
                    <a:pt x="5908" y="28426"/>
                  </a:cubicBezTo>
                  <a:lnTo>
                    <a:pt x="7374" y="24254"/>
                  </a:lnTo>
                  <a:cubicBezTo>
                    <a:pt x="7326" y="23501"/>
                    <a:pt x="7271" y="22750"/>
                    <a:pt x="7216" y="21997"/>
                  </a:cubicBezTo>
                  <a:cubicBezTo>
                    <a:pt x="7085" y="20213"/>
                    <a:pt x="6941" y="18428"/>
                    <a:pt x="6780" y="16645"/>
                  </a:cubicBezTo>
                  <a:cubicBezTo>
                    <a:pt x="6589" y="14531"/>
                    <a:pt x="6377" y="12418"/>
                    <a:pt x="6113" y="10312"/>
                  </a:cubicBezTo>
                  <a:cubicBezTo>
                    <a:pt x="6064" y="9916"/>
                    <a:pt x="6014" y="9522"/>
                    <a:pt x="5960" y="9128"/>
                  </a:cubicBezTo>
                  <a:cubicBezTo>
                    <a:pt x="5935" y="8946"/>
                    <a:pt x="5866" y="8725"/>
                    <a:pt x="5885" y="8543"/>
                  </a:cubicBezTo>
                  <a:cubicBezTo>
                    <a:pt x="5900" y="8402"/>
                    <a:pt x="5977" y="8256"/>
                    <a:pt x="6009" y="8116"/>
                  </a:cubicBezTo>
                  <a:cubicBezTo>
                    <a:pt x="6184" y="7356"/>
                    <a:pt x="6262" y="6572"/>
                    <a:pt x="6239" y="5792"/>
                  </a:cubicBezTo>
                  <a:cubicBezTo>
                    <a:pt x="6225" y="5298"/>
                    <a:pt x="6172" y="4800"/>
                    <a:pt x="6273" y="4317"/>
                  </a:cubicBezTo>
                  <a:cubicBezTo>
                    <a:pt x="6412" y="3658"/>
                    <a:pt x="6825" y="3097"/>
                    <a:pt x="7131" y="2496"/>
                  </a:cubicBezTo>
                  <a:cubicBezTo>
                    <a:pt x="7145" y="2468"/>
                    <a:pt x="7159" y="2441"/>
                    <a:pt x="7173" y="2413"/>
                  </a:cubicBezTo>
                  <a:cubicBezTo>
                    <a:pt x="7344" y="2080"/>
                    <a:pt x="7530" y="1737"/>
                    <a:pt x="7679" y="1401"/>
                  </a:cubicBezTo>
                  <a:cubicBezTo>
                    <a:pt x="7855" y="1007"/>
                    <a:pt x="7838" y="426"/>
                    <a:pt x="7847" y="1"/>
                  </a:cubicBezTo>
                  <a:lnTo>
                    <a:pt x="7847" y="1"/>
                  </a:lnTo>
                  <a:cubicBezTo>
                    <a:pt x="7539" y="454"/>
                    <a:pt x="7197" y="934"/>
                    <a:pt x="6682" y="1118"/>
                  </a:cubicBezTo>
                  <a:cubicBezTo>
                    <a:pt x="6654" y="1127"/>
                    <a:pt x="6628" y="1132"/>
                    <a:pt x="6604" y="1132"/>
                  </a:cubicBezTo>
                  <a:cubicBezTo>
                    <a:pt x="6426" y="1132"/>
                    <a:pt x="6356" y="884"/>
                    <a:pt x="6247" y="745"/>
                  </a:cubicBezTo>
                  <a:cubicBezTo>
                    <a:pt x="6081" y="535"/>
                    <a:pt x="5897" y="337"/>
                    <a:pt x="5679" y="181"/>
                  </a:cubicBezTo>
                  <a:cubicBezTo>
                    <a:pt x="5546" y="85"/>
                    <a:pt x="5388" y="1"/>
                    <a:pt x="522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8"/>
            <p:cNvSpPr/>
            <p:nvPr/>
          </p:nvSpPr>
          <p:spPr>
            <a:xfrm>
              <a:off x="2202506" y="1686282"/>
              <a:ext cx="203296" cy="1129956"/>
            </a:xfrm>
            <a:custGeom>
              <a:avLst/>
              <a:gdLst/>
              <a:ahLst/>
              <a:cxnLst/>
              <a:rect l="l" t="t" r="r" b="b"/>
              <a:pathLst>
                <a:path w="4547" h="25273" extrusionOk="0">
                  <a:moveTo>
                    <a:pt x="1543" y="0"/>
                  </a:moveTo>
                  <a:cubicBezTo>
                    <a:pt x="1346" y="0"/>
                    <a:pt x="1144" y="299"/>
                    <a:pt x="939" y="968"/>
                  </a:cubicBezTo>
                  <a:cubicBezTo>
                    <a:pt x="939" y="968"/>
                    <a:pt x="912" y="1601"/>
                    <a:pt x="886" y="2659"/>
                  </a:cubicBezTo>
                  <a:cubicBezTo>
                    <a:pt x="859" y="3268"/>
                    <a:pt x="833" y="4020"/>
                    <a:pt x="806" y="4867"/>
                  </a:cubicBezTo>
                  <a:cubicBezTo>
                    <a:pt x="780" y="5567"/>
                    <a:pt x="754" y="6346"/>
                    <a:pt x="728" y="7166"/>
                  </a:cubicBezTo>
                  <a:cubicBezTo>
                    <a:pt x="700" y="7879"/>
                    <a:pt x="674" y="8620"/>
                    <a:pt x="648" y="9386"/>
                  </a:cubicBezTo>
                  <a:cubicBezTo>
                    <a:pt x="608" y="10139"/>
                    <a:pt x="582" y="10906"/>
                    <a:pt x="556" y="11672"/>
                  </a:cubicBezTo>
                  <a:cubicBezTo>
                    <a:pt x="528" y="12426"/>
                    <a:pt x="488" y="13165"/>
                    <a:pt x="450" y="13906"/>
                  </a:cubicBezTo>
                  <a:cubicBezTo>
                    <a:pt x="422" y="14686"/>
                    <a:pt x="396" y="15453"/>
                    <a:pt x="370" y="16193"/>
                  </a:cubicBezTo>
                  <a:cubicBezTo>
                    <a:pt x="331" y="16986"/>
                    <a:pt x="291" y="17726"/>
                    <a:pt x="265" y="18427"/>
                  </a:cubicBezTo>
                  <a:cubicBezTo>
                    <a:pt x="211" y="19312"/>
                    <a:pt x="173" y="20104"/>
                    <a:pt x="119" y="20765"/>
                  </a:cubicBezTo>
                  <a:cubicBezTo>
                    <a:pt x="79" y="21426"/>
                    <a:pt x="39" y="21955"/>
                    <a:pt x="1" y="22324"/>
                  </a:cubicBezTo>
                  <a:cubicBezTo>
                    <a:pt x="1" y="22392"/>
                    <a:pt x="133" y="22550"/>
                    <a:pt x="331" y="22761"/>
                  </a:cubicBezTo>
                  <a:cubicBezTo>
                    <a:pt x="1123" y="23594"/>
                    <a:pt x="3079" y="25273"/>
                    <a:pt x="3079" y="25273"/>
                  </a:cubicBezTo>
                  <a:lnTo>
                    <a:pt x="4547" y="21109"/>
                  </a:lnTo>
                  <a:cubicBezTo>
                    <a:pt x="4547" y="21109"/>
                    <a:pt x="4507" y="20541"/>
                    <a:pt x="4441" y="19603"/>
                  </a:cubicBezTo>
                  <a:cubicBezTo>
                    <a:pt x="4401" y="19048"/>
                    <a:pt x="4349" y="18360"/>
                    <a:pt x="4295" y="17581"/>
                  </a:cubicBezTo>
                  <a:cubicBezTo>
                    <a:pt x="4243" y="16932"/>
                    <a:pt x="4189" y="16206"/>
                    <a:pt x="4123" y="15439"/>
                  </a:cubicBezTo>
                  <a:cubicBezTo>
                    <a:pt x="4071" y="14792"/>
                    <a:pt x="4005" y="14131"/>
                    <a:pt x="3952" y="13431"/>
                  </a:cubicBezTo>
                  <a:cubicBezTo>
                    <a:pt x="3886" y="12770"/>
                    <a:pt x="3820" y="12095"/>
                    <a:pt x="3754" y="11408"/>
                  </a:cubicBezTo>
                  <a:cubicBezTo>
                    <a:pt x="3688" y="10734"/>
                    <a:pt x="3622" y="10061"/>
                    <a:pt x="3555" y="9400"/>
                  </a:cubicBezTo>
                  <a:cubicBezTo>
                    <a:pt x="3477" y="8699"/>
                    <a:pt x="3397" y="8013"/>
                    <a:pt x="3317" y="7350"/>
                  </a:cubicBezTo>
                  <a:cubicBezTo>
                    <a:pt x="3225" y="6677"/>
                    <a:pt x="3145" y="6029"/>
                    <a:pt x="3053" y="5408"/>
                  </a:cubicBezTo>
                  <a:cubicBezTo>
                    <a:pt x="2948" y="4695"/>
                    <a:pt x="2842" y="4006"/>
                    <a:pt x="2736" y="3399"/>
                  </a:cubicBezTo>
                  <a:cubicBezTo>
                    <a:pt x="2604" y="2685"/>
                    <a:pt x="2472" y="2064"/>
                    <a:pt x="2339" y="1549"/>
                  </a:cubicBezTo>
                  <a:cubicBezTo>
                    <a:pt x="2086" y="580"/>
                    <a:pt x="1819" y="0"/>
                    <a:pt x="1543" y="0"/>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8"/>
            <p:cNvSpPr/>
            <p:nvPr/>
          </p:nvSpPr>
          <p:spPr>
            <a:xfrm>
              <a:off x="2194369" y="1567622"/>
              <a:ext cx="126037" cy="192298"/>
            </a:xfrm>
            <a:custGeom>
              <a:avLst/>
              <a:gdLst/>
              <a:ahLst/>
              <a:cxnLst/>
              <a:rect l="l" t="t" r="r" b="b"/>
              <a:pathLst>
                <a:path w="2819" h="4301" extrusionOk="0">
                  <a:moveTo>
                    <a:pt x="930" y="1"/>
                  </a:moveTo>
                  <a:lnTo>
                    <a:pt x="0" y="2768"/>
                  </a:lnTo>
                  <a:lnTo>
                    <a:pt x="2012" y="4301"/>
                  </a:lnTo>
                  <a:lnTo>
                    <a:pt x="2818" y="1526"/>
                  </a:lnTo>
                  <a:lnTo>
                    <a:pt x="930" y="1"/>
                  </a:ln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8"/>
            <p:cNvSpPr/>
            <p:nvPr/>
          </p:nvSpPr>
          <p:spPr>
            <a:xfrm>
              <a:off x="1469486" y="1255993"/>
              <a:ext cx="1165008" cy="1881710"/>
            </a:xfrm>
            <a:custGeom>
              <a:avLst/>
              <a:gdLst/>
              <a:ahLst/>
              <a:cxnLst/>
              <a:rect l="l" t="t" r="r" b="b"/>
              <a:pathLst>
                <a:path w="26057" h="42087" extrusionOk="0">
                  <a:moveTo>
                    <a:pt x="17512" y="1"/>
                  </a:moveTo>
                  <a:lnTo>
                    <a:pt x="21277" y="3699"/>
                  </a:lnTo>
                  <a:cubicBezTo>
                    <a:pt x="21277" y="3699"/>
                    <a:pt x="22390" y="9778"/>
                    <a:pt x="18909" y="11927"/>
                  </a:cubicBezTo>
                  <a:cubicBezTo>
                    <a:pt x="18379" y="12254"/>
                    <a:pt x="17781" y="12393"/>
                    <a:pt x="17147" y="12393"/>
                  </a:cubicBezTo>
                  <a:cubicBezTo>
                    <a:pt x="13613" y="12393"/>
                    <a:pt x="8969" y="8085"/>
                    <a:pt x="8969" y="8085"/>
                  </a:cubicBezTo>
                  <a:cubicBezTo>
                    <a:pt x="8969" y="8085"/>
                    <a:pt x="6208" y="5609"/>
                    <a:pt x="6732" y="4682"/>
                  </a:cubicBezTo>
                  <a:cubicBezTo>
                    <a:pt x="7038" y="3918"/>
                    <a:pt x="8402" y="2750"/>
                    <a:pt x="8566" y="2609"/>
                  </a:cubicBezTo>
                  <a:lnTo>
                    <a:pt x="8566" y="2609"/>
                  </a:lnTo>
                  <a:cubicBezTo>
                    <a:pt x="8108" y="2805"/>
                    <a:pt x="764" y="6089"/>
                    <a:pt x="0" y="9112"/>
                  </a:cubicBezTo>
                  <a:cubicBezTo>
                    <a:pt x="109" y="9072"/>
                    <a:pt x="920" y="8838"/>
                    <a:pt x="1942" y="8838"/>
                  </a:cubicBezTo>
                  <a:cubicBezTo>
                    <a:pt x="3169" y="8838"/>
                    <a:pt x="4702" y="9174"/>
                    <a:pt x="5696" y="10584"/>
                  </a:cubicBezTo>
                  <a:cubicBezTo>
                    <a:pt x="6023" y="11032"/>
                    <a:pt x="6121" y="11217"/>
                    <a:pt x="6317" y="11927"/>
                  </a:cubicBezTo>
                  <a:cubicBezTo>
                    <a:pt x="7692" y="16902"/>
                    <a:pt x="7202" y="18593"/>
                    <a:pt x="6775" y="20438"/>
                  </a:cubicBezTo>
                  <a:cubicBezTo>
                    <a:pt x="6711" y="20743"/>
                    <a:pt x="6634" y="21048"/>
                    <a:pt x="6558" y="21344"/>
                  </a:cubicBezTo>
                  <a:cubicBezTo>
                    <a:pt x="6383" y="21965"/>
                    <a:pt x="6208" y="22555"/>
                    <a:pt x="6067" y="23024"/>
                  </a:cubicBezTo>
                  <a:cubicBezTo>
                    <a:pt x="5860" y="23711"/>
                    <a:pt x="5696" y="24169"/>
                    <a:pt x="5696" y="24169"/>
                  </a:cubicBezTo>
                  <a:lnTo>
                    <a:pt x="5455" y="25129"/>
                  </a:lnTo>
                  <a:lnTo>
                    <a:pt x="5140" y="26362"/>
                  </a:lnTo>
                  <a:cubicBezTo>
                    <a:pt x="5140" y="26362"/>
                    <a:pt x="5140" y="26526"/>
                    <a:pt x="5118" y="26820"/>
                  </a:cubicBezTo>
                  <a:cubicBezTo>
                    <a:pt x="5063" y="28447"/>
                    <a:pt x="4856" y="33925"/>
                    <a:pt x="4528" y="35211"/>
                  </a:cubicBezTo>
                  <a:cubicBezTo>
                    <a:pt x="4146" y="36739"/>
                    <a:pt x="4146" y="39936"/>
                    <a:pt x="4146" y="39936"/>
                  </a:cubicBezTo>
                  <a:cubicBezTo>
                    <a:pt x="4146" y="39936"/>
                    <a:pt x="5357" y="40842"/>
                    <a:pt x="7540" y="41475"/>
                  </a:cubicBezTo>
                  <a:cubicBezTo>
                    <a:pt x="8714" y="41820"/>
                    <a:pt x="10171" y="42086"/>
                    <a:pt x="11869" y="42086"/>
                  </a:cubicBezTo>
                  <a:cubicBezTo>
                    <a:pt x="12854" y="42086"/>
                    <a:pt x="13920" y="41996"/>
                    <a:pt x="15057" y="41780"/>
                  </a:cubicBezTo>
                  <a:cubicBezTo>
                    <a:pt x="21789" y="40503"/>
                    <a:pt x="24845" y="38637"/>
                    <a:pt x="25457" y="36684"/>
                  </a:cubicBezTo>
                  <a:cubicBezTo>
                    <a:pt x="26056" y="34731"/>
                    <a:pt x="25107" y="28185"/>
                    <a:pt x="25107" y="28185"/>
                  </a:cubicBezTo>
                  <a:cubicBezTo>
                    <a:pt x="25107" y="28185"/>
                    <a:pt x="25075" y="26297"/>
                    <a:pt x="25020" y="23809"/>
                  </a:cubicBezTo>
                  <a:cubicBezTo>
                    <a:pt x="25020" y="23231"/>
                    <a:pt x="25009" y="22619"/>
                    <a:pt x="24998" y="21998"/>
                  </a:cubicBezTo>
                  <a:cubicBezTo>
                    <a:pt x="24988" y="21233"/>
                    <a:pt x="24977" y="20459"/>
                    <a:pt x="24965" y="19674"/>
                  </a:cubicBezTo>
                  <a:cubicBezTo>
                    <a:pt x="24954" y="19062"/>
                    <a:pt x="24943" y="18441"/>
                    <a:pt x="24932" y="17851"/>
                  </a:cubicBezTo>
                  <a:cubicBezTo>
                    <a:pt x="24900" y="15058"/>
                    <a:pt x="24889" y="12635"/>
                    <a:pt x="24922" y="12004"/>
                  </a:cubicBezTo>
                  <a:cubicBezTo>
                    <a:pt x="25020" y="10311"/>
                    <a:pt x="25402" y="5402"/>
                    <a:pt x="22870" y="2848"/>
                  </a:cubicBezTo>
                  <a:cubicBezTo>
                    <a:pt x="20339" y="306"/>
                    <a:pt x="17512" y="1"/>
                    <a:pt x="17512" y="1"/>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8"/>
            <p:cNvSpPr/>
            <p:nvPr/>
          </p:nvSpPr>
          <p:spPr>
            <a:xfrm>
              <a:off x="1443911" y="3161891"/>
              <a:ext cx="202313" cy="220063"/>
            </a:xfrm>
            <a:custGeom>
              <a:avLst/>
              <a:gdLst/>
              <a:ahLst/>
              <a:cxnLst/>
              <a:rect l="l" t="t" r="r" b="b"/>
              <a:pathLst>
                <a:path w="4525" h="4922" extrusionOk="0">
                  <a:moveTo>
                    <a:pt x="3071" y="1"/>
                  </a:moveTo>
                  <a:cubicBezTo>
                    <a:pt x="1173" y="1"/>
                    <a:pt x="1" y="1929"/>
                    <a:pt x="1" y="1929"/>
                  </a:cubicBezTo>
                  <a:lnTo>
                    <a:pt x="907" y="4922"/>
                  </a:lnTo>
                  <a:cubicBezTo>
                    <a:pt x="907" y="4922"/>
                    <a:pt x="1118" y="3994"/>
                    <a:pt x="2256" y="3266"/>
                  </a:cubicBezTo>
                  <a:cubicBezTo>
                    <a:pt x="2720" y="2969"/>
                    <a:pt x="3182" y="2881"/>
                    <a:pt x="3568" y="2881"/>
                  </a:cubicBezTo>
                  <a:cubicBezTo>
                    <a:pt x="4128" y="2881"/>
                    <a:pt x="4525" y="3066"/>
                    <a:pt x="4525" y="3066"/>
                  </a:cubicBezTo>
                  <a:lnTo>
                    <a:pt x="4292" y="262"/>
                  </a:lnTo>
                  <a:cubicBezTo>
                    <a:pt x="3858" y="78"/>
                    <a:pt x="3450" y="1"/>
                    <a:pt x="3071"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8"/>
            <p:cNvSpPr/>
            <p:nvPr/>
          </p:nvSpPr>
          <p:spPr>
            <a:xfrm>
              <a:off x="2633689" y="2552226"/>
              <a:ext cx="217738" cy="208617"/>
            </a:xfrm>
            <a:custGeom>
              <a:avLst/>
              <a:gdLst/>
              <a:ahLst/>
              <a:cxnLst/>
              <a:rect l="l" t="t" r="r" b="b"/>
              <a:pathLst>
                <a:path w="4870" h="4666" extrusionOk="0">
                  <a:moveTo>
                    <a:pt x="2790" y="1"/>
                  </a:moveTo>
                  <a:cubicBezTo>
                    <a:pt x="730" y="1"/>
                    <a:pt x="0" y="2059"/>
                    <a:pt x="0" y="2059"/>
                  </a:cubicBezTo>
                  <a:lnTo>
                    <a:pt x="1693" y="4666"/>
                  </a:lnTo>
                  <a:cubicBezTo>
                    <a:pt x="1693" y="4666"/>
                    <a:pt x="1665" y="3755"/>
                    <a:pt x="2627" y="2981"/>
                  </a:cubicBezTo>
                  <a:cubicBezTo>
                    <a:pt x="3076" y="2619"/>
                    <a:pt x="3595" y="2523"/>
                    <a:pt x="4020" y="2523"/>
                  </a:cubicBezTo>
                  <a:cubicBezTo>
                    <a:pt x="4506" y="2523"/>
                    <a:pt x="4870" y="2648"/>
                    <a:pt x="4870" y="2648"/>
                  </a:cubicBezTo>
                  <a:lnTo>
                    <a:pt x="3907" y="183"/>
                  </a:lnTo>
                  <a:cubicBezTo>
                    <a:pt x="3497" y="55"/>
                    <a:pt x="3126" y="1"/>
                    <a:pt x="279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8"/>
            <p:cNvSpPr/>
            <p:nvPr/>
          </p:nvSpPr>
          <p:spPr>
            <a:xfrm>
              <a:off x="1662320" y="1305979"/>
              <a:ext cx="854453" cy="543808"/>
            </a:xfrm>
            <a:custGeom>
              <a:avLst/>
              <a:gdLst/>
              <a:ahLst/>
              <a:cxnLst/>
              <a:rect l="l" t="t" r="r" b="b"/>
              <a:pathLst>
                <a:path w="19111" h="12163" extrusionOk="0">
                  <a:moveTo>
                    <a:pt x="14337" y="1"/>
                  </a:moveTo>
                  <a:lnTo>
                    <a:pt x="16964" y="2581"/>
                  </a:lnTo>
                  <a:cubicBezTo>
                    <a:pt x="16964" y="2581"/>
                    <a:pt x="18077" y="8660"/>
                    <a:pt x="14597" y="10809"/>
                  </a:cubicBezTo>
                  <a:cubicBezTo>
                    <a:pt x="14068" y="11136"/>
                    <a:pt x="13469" y="11275"/>
                    <a:pt x="12835" y="11275"/>
                  </a:cubicBezTo>
                  <a:cubicBezTo>
                    <a:pt x="9300" y="11275"/>
                    <a:pt x="4656" y="6967"/>
                    <a:pt x="4656" y="6967"/>
                  </a:cubicBezTo>
                  <a:cubicBezTo>
                    <a:pt x="4656" y="6967"/>
                    <a:pt x="1895" y="4491"/>
                    <a:pt x="2419" y="3564"/>
                  </a:cubicBezTo>
                  <a:cubicBezTo>
                    <a:pt x="2640" y="3010"/>
                    <a:pt x="3413" y="2251"/>
                    <a:pt x="3887" y="1817"/>
                  </a:cubicBezTo>
                  <a:lnTo>
                    <a:pt x="3887" y="1817"/>
                  </a:lnTo>
                  <a:cubicBezTo>
                    <a:pt x="3460" y="1943"/>
                    <a:pt x="3085" y="2069"/>
                    <a:pt x="2777" y="2190"/>
                  </a:cubicBezTo>
                  <a:cubicBezTo>
                    <a:pt x="2511" y="2323"/>
                    <a:pt x="2217" y="2477"/>
                    <a:pt x="1909" y="2642"/>
                  </a:cubicBezTo>
                  <a:cubicBezTo>
                    <a:pt x="1460" y="2917"/>
                    <a:pt x="0" y="4161"/>
                    <a:pt x="3769" y="7243"/>
                  </a:cubicBezTo>
                  <a:cubicBezTo>
                    <a:pt x="7370" y="10187"/>
                    <a:pt x="9648" y="12162"/>
                    <a:pt x="12773" y="12162"/>
                  </a:cubicBezTo>
                  <a:cubicBezTo>
                    <a:pt x="13413" y="12162"/>
                    <a:pt x="14088" y="12080"/>
                    <a:pt x="14818" y="11905"/>
                  </a:cubicBezTo>
                  <a:cubicBezTo>
                    <a:pt x="19111" y="10880"/>
                    <a:pt x="18163" y="2119"/>
                    <a:pt x="17092" y="1249"/>
                  </a:cubicBezTo>
                  <a:cubicBezTo>
                    <a:pt x="16403" y="690"/>
                    <a:pt x="15152" y="247"/>
                    <a:pt x="143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8"/>
            <p:cNvSpPr/>
            <p:nvPr/>
          </p:nvSpPr>
          <p:spPr>
            <a:xfrm>
              <a:off x="1654853" y="1712125"/>
              <a:ext cx="199094" cy="1398261"/>
            </a:xfrm>
            <a:custGeom>
              <a:avLst/>
              <a:gdLst/>
              <a:ahLst/>
              <a:cxnLst/>
              <a:rect l="l" t="t" r="r" b="b"/>
              <a:pathLst>
                <a:path w="4453" h="31274" extrusionOk="0">
                  <a:moveTo>
                    <a:pt x="1375" y="0"/>
                  </a:moveTo>
                  <a:lnTo>
                    <a:pt x="1375" y="0"/>
                  </a:lnTo>
                  <a:cubicBezTo>
                    <a:pt x="1702" y="448"/>
                    <a:pt x="1975" y="1015"/>
                    <a:pt x="2171" y="1725"/>
                  </a:cubicBezTo>
                  <a:cubicBezTo>
                    <a:pt x="3546" y="6700"/>
                    <a:pt x="3056" y="8391"/>
                    <a:pt x="2629" y="10236"/>
                  </a:cubicBezTo>
                  <a:cubicBezTo>
                    <a:pt x="2205" y="12080"/>
                    <a:pt x="1550" y="13967"/>
                    <a:pt x="1550" y="13967"/>
                  </a:cubicBezTo>
                  <a:lnTo>
                    <a:pt x="994" y="16160"/>
                  </a:lnTo>
                  <a:cubicBezTo>
                    <a:pt x="994" y="16160"/>
                    <a:pt x="764" y="23493"/>
                    <a:pt x="382" y="25009"/>
                  </a:cubicBezTo>
                  <a:cubicBezTo>
                    <a:pt x="0" y="26537"/>
                    <a:pt x="0" y="29734"/>
                    <a:pt x="0" y="29734"/>
                  </a:cubicBezTo>
                  <a:cubicBezTo>
                    <a:pt x="0" y="29734"/>
                    <a:pt x="1211" y="30640"/>
                    <a:pt x="3394" y="31273"/>
                  </a:cubicBezTo>
                  <a:cubicBezTo>
                    <a:pt x="3405" y="29527"/>
                    <a:pt x="3482" y="27508"/>
                    <a:pt x="3732" y="25391"/>
                  </a:cubicBezTo>
                  <a:cubicBezTo>
                    <a:pt x="4452" y="19030"/>
                    <a:pt x="3732" y="3809"/>
                    <a:pt x="3732" y="3809"/>
                  </a:cubicBezTo>
                  <a:cubicBezTo>
                    <a:pt x="3470" y="1702"/>
                    <a:pt x="2565" y="546"/>
                    <a:pt x="1375" y="0"/>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8"/>
            <p:cNvSpPr/>
            <p:nvPr/>
          </p:nvSpPr>
          <p:spPr>
            <a:xfrm>
              <a:off x="2244220" y="1366829"/>
              <a:ext cx="158363" cy="287351"/>
            </a:xfrm>
            <a:custGeom>
              <a:avLst/>
              <a:gdLst/>
              <a:ahLst/>
              <a:cxnLst/>
              <a:rect l="l" t="t" r="r" b="b"/>
              <a:pathLst>
                <a:path w="3542" h="6427" extrusionOk="0">
                  <a:moveTo>
                    <a:pt x="2714" y="1"/>
                  </a:moveTo>
                  <a:cubicBezTo>
                    <a:pt x="1971" y="1"/>
                    <a:pt x="892" y="1597"/>
                    <a:pt x="892" y="1597"/>
                  </a:cubicBezTo>
                  <a:lnTo>
                    <a:pt x="0" y="3668"/>
                  </a:lnTo>
                  <a:lnTo>
                    <a:pt x="2001" y="6426"/>
                  </a:lnTo>
                  <a:cubicBezTo>
                    <a:pt x="2001" y="6426"/>
                    <a:pt x="3542" y="4794"/>
                    <a:pt x="3396" y="1450"/>
                  </a:cubicBezTo>
                  <a:cubicBezTo>
                    <a:pt x="3349" y="367"/>
                    <a:pt x="3070" y="1"/>
                    <a:pt x="2714" y="1"/>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8"/>
            <p:cNvSpPr/>
            <p:nvPr/>
          </p:nvSpPr>
          <p:spPr>
            <a:xfrm>
              <a:off x="1870534" y="1255949"/>
              <a:ext cx="179913" cy="330720"/>
            </a:xfrm>
            <a:custGeom>
              <a:avLst/>
              <a:gdLst/>
              <a:ahLst/>
              <a:cxnLst/>
              <a:rect l="l" t="t" r="r" b="b"/>
              <a:pathLst>
                <a:path w="4024" h="7397" extrusionOk="0">
                  <a:moveTo>
                    <a:pt x="3722" y="0"/>
                  </a:moveTo>
                  <a:cubicBezTo>
                    <a:pt x="3524" y="53"/>
                    <a:pt x="3319" y="94"/>
                    <a:pt x="3133" y="171"/>
                  </a:cubicBezTo>
                  <a:cubicBezTo>
                    <a:pt x="1770" y="733"/>
                    <a:pt x="706" y="1406"/>
                    <a:pt x="208" y="2878"/>
                  </a:cubicBezTo>
                  <a:cubicBezTo>
                    <a:pt x="1" y="3491"/>
                    <a:pt x="59" y="3711"/>
                    <a:pt x="468" y="4129"/>
                  </a:cubicBezTo>
                  <a:cubicBezTo>
                    <a:pt x="761" y="4425"/>
                    <a:pt x="1071" y="4704"/>
                    <a:pt x="1381" y="4983"/>
                  </a:cubicBezTo>
                  <a:cubicBezTo>
                    <a:pt x="1781" y="5336"/>
                    <a:pt x="2187" y="5681"/>
                    <a:pt x="2590" y="6030"/>
                  </a:cubicBezTo>
                  <a:cubicBezTo>
                    <a:pt x="2817" y="6217"/>
                    <a:pt x="3040" y="6410"/>
                    <a:pt x="3270" y="6593"/>
                  </a:cubicBezTo>
                  <a:cubicBezTo>
                    <a:pt x="3443" y="6729"/>
                    <a:pt x="3510" y="6818"/>
                    <a:pt x="3593" y="6965"/>
                  </a:cubicBezTo>
                  <a:cubicBezTo>
                    <a:pt x="3723" y="7094"/>
                    <a:pt x="3861" y="7218"/>
                    <a:pt x="3984" y="7353"/>
                  </a:cubicBezTo>
                  <a:cubicBezTo>
                    <a:pt x="3996" y="7367"/>
                    <a:pt x="4010" y="7382"/>
                    <a:pt x="4024" y="7396"/>
                  </a:cubicBezTo>
                  <a:cubicBezTo>
                    <a:pt x="3811" y="6952"/>
                    <a:pt x="3716" y="6502"/>
                    <a:pt x="3647" y="6039"/>
                  </a:cubicBezTo>
                  <a:cubicBezTo>
                    <a:pt x="3613" y="5823"/>
                    <a:pt x="3585" y="5602"/>
                    <a:pt x="3553" y="5379"/>
                  </a:cubicBezTo>
                  <a:cubicBezTo>
                    <a:pt x="3435" y="4589"/>
                    <a:pt x="3403" y="3784"/>
                    <a:pt x="3463" y="2987"/>
                  </a:cubicBezTo>
                  <a:cubicBezTo>
                    <a:pt x="3532" y="2053"/>
                    <a:pt x="3736" y="1130"/>
                    <a:pt x="3740" y="194"/>
                  </a:cubicBezTo>
                  <a:cubicBezTo>
                    <a:pt x="3739" y="129"/>
                    <a:pt x="3725" y="65"/>
                    <a:pt x="3722" y="0"/>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8"/>
            <p:cNvSpPr/>
            <p:nvPr/>
          </p:nvSpPr>
          <p:spPr>
            <a:xfrm>
              <a:off x="1915513" y="1143995"/>
              <a:ext cx="357054" cy="361883"/>
            </a:xfrm>
            <a:custGeom>
              <a:avLst/>
              <a:gdLst/>
              <a:ahLst/>
              <a:cxnLst/>
              <a:rect l="l" t="t" r="r" b="b"/>
              <a:pathLst>
                <a:path w="7986" h="8094" extrusionOk="0">
                  <a:moveTo>
                    <a:pt x="1723" y="0"/>
                  </a:moveTo>
                  <a:cubicBezTo>
                    <a:pt x="1614" y="0"/>
                    <a:pt x="1505" y="3"/>
                    <a:pt x="1396" y="10"/>
                  </a:cubicBezTo>
                  <a:cubicBezTo>
                    <a:pt x="1183" y="22"/>
                    <a:pt x="986" y="25"/>
                    <a:pt x="825" y="176"/>
                  </a:cubicBezTo>
                  <a:cubicBezTo>
                    <a:pt x="611" y="376"/>
                    <a:pt x="450" y="663"/>
                    <a:pt x="364" y="941"/>
                  </a:cubicBezTo>
                  <a:cubicBezTo>
                    <a:pt x="306" y="1121"/>
                    <a:pt x="274" y="1307"/>
                    <a:pt x="252" y="1496"/>
                  </a:cubicBezTo>
                  <a:cubicBezTo>
                    <a:pt x="237" y="1623"/>
                    <a:pt x="226" y="1750"/>
                    <a:pt x="217" y="1877"/>
                  </a:cubicBezTo>
                  <a:cubicBezTo>
                    <a:pt x="160" y="2644"/>
                    <a:pt x="123" y="3412"/>
                    <a:pt x="108" y="4182"/>
                  </a:cubicBezTo>
                  <a:cubicBezTo>
                    <a:pt x="102" y="4453"/>
                    <a:pt x="1" y="4985"/>
                    <a:pt x="145" y="5209"/>
                  </a:cubicBezTo>
                  <a:cubicBezTo>
                    <a:pt x="254" y="5377"/>
                    <a:pt x="526" y="5529"/>
                    <a:pt x="684" y="5652"/>
                  </a:cubicBezTo>
                  <a:cubicBezTo>
                    <a:pt x="1658" y="6411"/>
                    <a:pt x="2737" y="7042"/>
                    <a:pt x="3895" y="7475"/>
                  </a:cubicBezTo>
                  <a:cubicBezTo>
                    <a:pt x="5187" y="7959"/>
                    <a:pt x="6073" y="8093"/>
                    <a:pt x="6660" y="8093"/>
                  </a:cubicBezTo>
                  <a:cubicBezTo>
                    <a:pt x="7398" y="8093"/>
                    <a:pt x="7662" y="7880"/>
                    <a:pt x="7662" y="7880"/>
                  </a:cubicBezTo>
                  <a:lnTo>
                    <a:pt x="7982" y="1735"/>
                  </a:lnTo>
                  <a:cubicBezTo>
                    <a:pt x="7985" y="1689"/>
                    <a:pt x="7392" y="1476"/>
                    <a:pt x="7347" y="1456"/>
                  </a:cubicBezTo>
                  <a:cubicBezTo>
                    <a:pt x="6814" y="1232"/>
                    <a:pt x="6274" y="1025"/>
                    <a:pt x="5727" y="836"/>
                  </a:cubicBezTo>
                  <a:cubicBezTo>
                    <a:pt x="4778" y="510"/>
                    <a:pt x="3803" y="231"/>
                    <a:pt x="2808" y="87"/>
                  </a:cubicBezTo>
                  <a:cubicBezTo>
                    <a:pt x="2449" y="35"/>
                    <a:pt x="2086" y="0"/>
                    <a:pt x="1723" y="0"/>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8"/>
            <p:cNvSpPr/>
            <p:nvPr/>
          </p:nvSpPr>
          <p:spPr>
            <a:xfrm>
              <a:off x="1873351" y="1144308"/>
              <a:ext cx="411824" cy="307605"/>
            </a:xfrm>
            <a:custGeom>
              <a:avLst/>
              <a:gdLst/>
              <a:ahLst/>
              <a:cxnLst/>
              <a:rect l="l" t="t" r="r" b="b"/>
              <a:pathLst>
                <a:path w="9211" h="6880" extrusionOk="0">
                  <a:moveTo>
                    <a:pt x="2629" y="1"/>
                  </a:moveTo>
                  <a:cubicBezTo>
                    <a:pt x="2209" y="1"/>
                    <a:pt x="1786" y="46"/>
                    <a:pt x="1393" y="188"/>
                  </a:cubicBezTo>
                  <a:cubicBezTo>
                    <a:pt x="967" y="342"/>
                    <a:pt x="436" y="676"/>
                    <a:pt x="404" y="1165"/>
                  </a:cubicBezTo>
                  <a:cubicBezTo>
                    <a:pt x="307" y="2669"/>
                    <a:pt x="263" y="4172"/>
                    <a:pt x="25" y="5665"/>
                  </a:cubicBezTo>
                  <a:cubicBezTo>
                    <a:pt x="13" y="5745"/>
                    <a:pt x="1" y="5829"/>
                    <a:pt x="33" y="5902"/>
                  </a:cubicBezTo>
                  <a:cubicBezTo>
                    <a:pt x="77" y="6002"/>
                    <a:pt x="189" y="6048"/>
                    <a:pt x="290" y="6085"/>
                  </a:cubicBezTo>
                  <a:cubicBezTo>
                    <a:pt x="818" y="6273"/>
                    <a:pt x="1361" y="6418"/>
                    <a:pt x="1911" y="6516"/>
                  </a:cubicBezTo>
                  <a:cubicBezTo>
                    <a:pt x="2412" y="6605"/>
                    <a:pt x="2917" y="6576"/>
                    <a:pt x="3391" y="6789"/>
                  </a:cubicBezTo>
                  <a:cubicBezTo>
                    <a:pt x="3380" y="6536"/>
                    <a:pt x="3522" y="6136"/>
                    <a:pt x="3758" y="6007"/>
                  </a:cubicBezTo>
                  <a:cubicBezTo>
                    <a:pt x="3811" y="5978"/>
                    <a:pt x="3866" y="5966"/>
                    <a:pt x="3922" y="5966"/>
                  </a:cubicBezTo>
                  <a:cubicBezTo>
                    <a:pt x="4195" y="5966"/>
                    <a:pt x="4497" y="6252"/>
                    <a:pt x="4734" y="6327"/>
                  </a:cubicBezTo>
                  <a:cubicBezTo>
                    <a:pt x="5161" y="6464"/>
                    <a:pt x="5583" y="6599"/>
                    <a:pt x="6024" y="6689"/>
                  </a:cubicBezTo>
                  <a:cubicBezTo>
                    <a:pt x="6641" y="6815"/>
                    <a:pt x="7271" y="6879"/>
                    <a:pt x="7901" y="6879"/>
                  </a:cubicBezTo>
                  <a:cubicBezTo>
                    <a:pt x="8166" y="6879"/>
                    <a:pt x="8430" y="6868"/>
                    <a:pt x="8694" y="6845"/>
                  </a:cubicBezTo>
                  <a:cubicBezTo>
                    <a:pt x="8896" y="6828"/>
                    <a:pt x="9154" y="6821"/>
                    <a:pt x="9187" y="6574"/>
                  </a:cubicBezTo>
                  <a:cubicBezTo>
                    <a:pt x="9210" y="6415"/>
                    <a:pt x="9121" y="6309"/>
                    <a:pt x="8997" y="6221"/>
                  </a:cubicBezTo>
                  <a:cubicBezTo>
                    <a:pt x="8720" y="6025"/>
                    <a:pt x="8355" y="6004"/>
                    <a:pt x="8059" y="5844"/>
                  </a:cubicBezTo>
                  <a:cubicBezTo>
                    <a:pt x="7222" y="5393"/>
                    <a:pt x="6486" y="4769"/>
                    <a:pt x="5610" y="4388"/>
                  </a:cubicBezTo>
                  <a:cubicBezTo>
                    <a:pt x="5115" y="4173"/>
                    <a:pt x="4580" y="4038"/>
                    <a:pt x="4122" y="3751"/>
                  </a:cubicBezTo>
                  <a:cubicBezTo>
                    <a:pt x="3890" y="3607"/>
                    <a:pt x="3633" y="3400"/>
                    <a:pt x="3622" y="3112"/>
                  </a:cubicBezTo>
                  <a:cubicBezTo>
                    <a:pt x="3611" y="2786"/>
                    <a:pt x="3683" y="2462"/>
                    <a:pt x="3639" y="2120"/>
                  </a:cubicBezTo>
                  <a:cubicBezTo>
                    <a:pt x="3591" y="1761"/>
                    <a:pt x="3504" y="1409"/>
                    <a:pt x="3406" y="1061"/>
                  </a:cubicBezTo>
                  <a:cubicBezTo>
                    <a:pt x="3377" y="958"/>
                    <a:pt x="3150" y="21"/>
                    <a:pt x="3092" y="17"/>
                  </a:cubicBezTo>
                  <a:cubicBezTo>
                    <a:pt x="2939" y="7"/>
                    <a:pt x="2784" y="1"/>
                    <a:pt x="2629"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8"/>
            <p:cNvSpPr/>
            <p:nvPr/>
          </p:nvSpPr>
          <p:spPr>
            <a:xfrm>
              <a:off x="1691650" y="649234"/>
              <a:ext cx="769280" cy="775853"/>
            </a:xfrm>
            <a:custGeom>
              <a:avLst/>
              <a:gdLst/>
              <a:ahLst/>
              <a:cxnLst/>
              <a:rect l="l" t="t" r="r" b="b"/>
              <a:pathLst>
                <a:path w="17206" h="17353" extrusionOk="0">
                  <a:moveTo>
                    <a:pt x="11617" y="0"/>
                  </a:moveTo>
                  <a:cubicBezTo>
                    <a:pt x="9700" y="0"/>
                    <a:pt x="6436" y="1549"/>
                    <a:pt x="4972" y="3993"/>
                  </a:cubicBezTo>
                  <a:cubicBezTo>
                    <a:pt x="4862" y="4160"/>
                    <a:pt x="4753" y="4346"/>
                    <a:pt x="4680" y="4523"/>
                  </a:cubicBezTo>
                  <a:cubicBezTo>
                    <a:pt x="4560" y="4747"/>
                    <a:pt x="4476" y="4963"/>
                    <a:pt x="4417" y="5212"/>
                  </a:cubicBezTo>
                  <a:cubicBezTo>
                    <a:pt x="3609" y="8264"/>
                    <a:pt x="0" y="9494"/>
                    <a:pt x="6947" y="15050"/>
                  </a:cubicBezTo>
                  <a:cubicBezTo>
                    <a:pt x="6947" y="15050"/>
                    <a:pt x="7053" y="15120"/>
                    <a:pt x="7223" y="15249"/>
                  </a:cubicBezTo>
                  <a:cubicBezTo>
                    <a:pt x="7286" y="15292"/>
                    <a:pt x="7366" y="15329"/>
                    <a:pt x="7433" y="15389"/>
                  </a:cubicBezTo>
                  <a:cubicBezTo>
                    <a:pt x="7517" y="15445"/>
                    <a:pt x="7600" y="15501"/>
                    <a:pt x="7684" y="15557"/>
                  </a:cubicBezTo>
                  <a:cubicBezTo>
                    <a:pt x="7974" y="15735"/>
                    <a:pt x="8324" y="15938"/>
                    <a:pt x="8733" y="16166"/>
                  </a:cubicBezTo>
                  <a:cubicBezTo>
                    <a:pt x="9751" y="16707"/>
                    <a:pt x="11062" y="17264"/>
                    <a:pt x="12239" y="17337"/>
                  </a:cubicBezTo>
                  <a:cubicBezTo>
                    <a:pt x="12416" y="17347"/>
                    <a:pt x="12589" y="17352"/>
                    <a:pt x="12758" y="17352"/>
                  </a:cubicBezTo>
                  <a:cubicBezTo>
                    <a:pt x="14883" y="17352"/>
                    <a:pt x="16310" y="16549"/>
                    <a:pt x="16334" y="14809"/>
                  </a:cubicBezTo>
                  <a:cubicBezTo>
                    <a:pt x="16357" y="13071"/>
                    <a:pt x="17205" y="6443"/>
                    <a:pt x="16661" y="4063"/>
                  </a:cubicBezTo>
                  <a:lnTo>
                    <a:pt x="16661" y="4063"/>
                  </a:lnTo>
                  <a:cubicBezTo>
                    <a:pt x="16578" y="4204"/>
                    <a:pt x="16446" y="4313"/>
                    <a:pt x="16282" y="4315"/>
                  </a:cubicBezTo>
                  <a:cubicBezTo>
                    <a:pt x="16281" y="4315"/>
                    <a:pt x="16279" y="4315"/>
                    <a:pt x="16278" y="4315"/>
                  </a:cubicBezTo>
                  <a:cubicBezTo>
                    <a:pt x="15602" y="4315"/>
                    <a:pt x="15334" y="3963"/>
                    <a:pt x="15037" y="3398"/>
                  </a:cubicBezTo>
                  <a:cubicBezTo>
                    <a:pt x="14689" y="2736"/>
                    <a:pt x="14283" y="2113"/>
                    <a:pt x="14199" y="1353"/>
                  </a:cubicBezTo>
                  <a:cubicBezTo>
                    <a:pt x="14176" y="1146"/>
                    <a:pt x="14165" y="904"/>
                    <a:pt x="14180" y="663"/>
                  </a:cubicBezTo>
                  <a:cubicBezTo>
                    <a:pt x="13420" y="243"/>
                    <a:pt x="12525" y="10"/>
                    <a:pt x="11648" y="1"/>
                  </a:cubicBezTo>
                  <a:cubicBezTo>
                    <a:pt x="11637" y="1"/>
                    <a:pt x="11627" y="0"/>
                    <a:pt x="11617" y="0"/>
                  </a:cubicBezTo>
                  <a:close/>
                </a:path>
              </a:pathLst>
            </a:custGeom>
            <a:solidFill>
              <a:srgbClr val="C69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8"/>
            <p:cNvSpPr/>
            <p:nvPr/>
          </p:nvSpPr>
          <p:spPr>
            <a:xfrm>
              <a:off x="1692544" y="712767"/>
              <a:ext cx="708877" cy="649055"/>
            </a:xfrm>
            <a:custGeom>
              <a:avLst/>
              <a:gdLst/>
              <a:ahLst/>
              <a:cxnLst/>
              <a:rect l="l" t="t" r="r" b="b"/>
              <a:pathLst>
                <a:path w="15855" h="14517" extrusionOk="0">
                  <a:moveTo>
                    <a:pt x="11082" y="0"/>
                  </a:moveTo>
                  <a:cubicBezTo>
                    <a:pt x="10443" y="0"/>
                    <a:pt x="9803" y="59"/>
                    <a:pt x="9176" y="168"/>
                  </a:cubicBezTo>
                  <a:cubicBezTo>
                    <a:pt x="7871" y="415"/>
                    <a:pt x="6531" y="967"/>
                    <a:pt x="5650" y="1956"/>
                  </a:cubicBezTo>
                  <a:cubicBezTo>
                    <a:pt x="5518" y="2107"/>
                    <a:pt x="5386" y="2276"/>
                    <a:pt x="5290" y="2443"/>
                  </a:cubicBezTo>
                  <a:cubicBezTo>
                    <a:pt x="5142" y="2650"/>
                    <a:pt x="5031" y="2854"/>
                    <a:pt x="4939" y="3092"/>
                  </a:cubicBezTo>
                  <a:cubicBezTo>
                    <a:pt x="3738" y="6011"/>
                    <a:pt x="0" y="6757"/>
                    <a:pt x="6157" y="13177"/>
                  </a:cubicBezTo>
                  <a:cubicBezTo>
                    <a:pt x="6157" y="13177"/>
                    <a:pt x="6252" y="13259"/>
                    <a:pt x="6406" y="13410"/>
                  </a:cubicBezTo>
                  <a:cubicBezTo>
                    <a:pt x="6462" y="13442"/>
                    <a:pt x="6519" y="13509"/>
                    <a:pt x="6594" y="13577"/>
                  </a:cubicBezTo>
                  <a:cubicBezTo>
                    <a:pt x="6669" y="13626"/>
                    <a:pt x="6746" y="13692"/>
                    <a:pt x="6823" y="13775"/>
                  </a:cubicBezTo>
                  <a:cubicBezTo>
                    <a:pt x="7086" y="13991"/>
                    <a:pt x="7407" y="14236"/>
                    <a:pt x="7783" y="14517"/>
                  </a:cubicBezTo>
                  <a:cubicBezTo>
                    <a:pt x="7623" y="13710"/>
                    <a:pt x="7589" y="12882"/>
                    <a:pt x="7635" y="12064"/>
                  </a:cubicBezTo>
                  <a:cubicBezTo>
                    <a:pt x="7655" y="11696"/>
                    <a:pt x="7664" y="11309"/>
                    <a:pt x="7694" y="10950"/>
                  </a:cubicBezTo>
                  <a:cubicBezTo>
                    <a:pt x="7724" y="10581"/>
                    <a:pt x="7967" y="10277"/>
                    <a:pt x="8157" y="9972"/>
                  </a:cubicBezTo>
                  <a:cubicBezTo>
                    <a:pt x="8304" y="9736"/>
                    <a:pt x="8488" y="9451"/>
                    <a:pt x="8545" y="9175"/>
                  </a:cubicBezTo>
                  <a:cubicBezTo>
                    <a:pt x="8594" y="8937"/>
                    <a:pt x="8557" y="8680"/>
                    <a:pt x="8589" y="8436"/>
                  </a:cubicBezTo>
                  <a:cubicBezTo>
                    <a:pt x="8704" y="7535"/>
                    <a:pt x="8577" y="6604"/>
                    <a:pt x="8768" y="5722"/>
                  </a:cubicBezTo>
                  <a:cubicBezTo>
                    <a:pt x="8879" y="5209"/>
                    <a:pt x="9067" y="4703"/>
                    <a:pt x="9409" y="4297"/>
                  </a:cubicBezTo>
                  <a:cubicBezTo>
                    <a:pt x="9878" y="3743"/>
                    <a:pt x="10651" y="3273"/>
                    <a:pt x="11381" y="3199"/>
                  </a:cubicBezTo>
                  <a:cubicBezTo>
                    <a:pt x="11481" y="3189"/>
                    <a:pt x="11582" y="3185"/>
                    <a:pt x="11683" y="3185"/>
                  </a:cubicBezTo>
                  <a:cubicBezTo>
                    <a:pt x="12007" y="3185"/>
                    <a:pt x="12337" y="3229"/>
                    <a:pt x="12650" y="3280"/>
                  </a:cubicBezTo>
                  <a:cubicBezTo>
                    <a:pt x="12875" y="3316"/>
                    <a:pt x="13094" y="3329"/>
                    <a:pt x="13316" y="3329"/>
                  </a:cubicBezTo>
                  <a:cubicBezTo>
                    <a:pt x="13480" y="3329"/>
                    <a:pt x="13645" y="3322"/>
                    <a:pt x="13815" y="3312"/>
                  </a:cubicBezTo>
                  <a:cubicBezTo>
                    <a:pt x="14418" y="3276"/>
                    <a:pt x="15020" y="3205"/>
                    <a:pt x="15615" y="3101"/>
                  </a:cubicBezTo>
                  <a:cubicBezTo>
                    <a:pt x="15700" y="3085"/>
                    <a:pt x="15775" y="3056"/>
                    <a:pt x="15855" y="3038"/>
                  </a:cubicBezTo>
                  <a:cubicBezTo>
                    <a:pt x="15802" y="2929"/>
                    <a:pt x="15753" y="2814"/>
                    <a:pt x="15706" y="2685"/>
                  </a:cubicBezTo>
                  <a:cubicBezTo>
                    <a:pt x="15471" y="2046"/>
                    <a:pt x="15197" y="1431"/>
                    <a:pt x="15158" y="749"/>
                  </a:cubicBezTo>
                  <a:cubicBezTo>
                    <a:pt x="15097" y="726"/>
                    <a:pt x="15033" y="703"/>
                    <a:pt x="14981" y="678"/>
                  </a:cubicBezTo>
                  <a:cubicBezTo>
                    <a:pt x="13969" y="228"/>
                    <a:pt x="12797" y="73"/>
                    <a:pt x="11704" y="19"/>
                  </a:cubicBezTo>
                  <a:cubicBezTo>
                    <a:pt x="11497" y="6"/>
                    <a:pt x="11290" y="0"/>
                    <a:pt x="11082" y="0"/>
                  </a:cubicBezTo>
                  <a:close/>
                </a:path>
              </a:pathLst>
            </a:custGeom>
            <a:solidFill>
              <a:srgbClr val="C69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8"/>
            <p:cNvSpPr/>
            <p:nvPr/>
          </p:nvSpPr>
          <p:spPr>
            <a:xfrm>
              <a:off x="1751740" y="509694"/>
              <a:ext cx="610739" cy="772544"/>
            </a:xfrm>
            <a:custGeom>
              <a:avLst/>
              <a:gdLst/>
              <a:ahLst/>
              <a:cxnLst/>
              <a:rect l="l" t="t" r="r" b="b"/>
              <a:pathLst>
                <a:path w="13660" h="17279" extrusionOk="0">
                  <a:moveTo>
                    <a:pt x="6847" y="0"/>
                  </a:moveTo>
                  <a:cubicBezTo>
                    <a:pt x="5012" y="0"/>
                    <a:pt x="3607" y="731"/>
                    <a:pt x="2101" y="2039"/>
                  </a:cubicBezTo>
                  <a:cubicBezTo>
                    <a:pt x="2061" y="2079"/>
                    <a:pt x="2009" y="2119"/>
                    <a:pt x="1969" y="2185"/>
                  </a:cubicBezTo>
                  <a:cubicBezTo>
                    <a:pt x="1930" y="2225"/>
                    <a:pt x="1890" y="2251"/>
                    <a:pt x="1850" y="2304"/>
                  </a:cubicBezTo>
                  <a:cubicBezTo>
                    <a:pt x="1758" y="2357"/>
                    <a:pt x="1666" y="2462"/>
                    <a:pt x="1586" y="2556"/>
                  </a:cubicBezTo>
                  <a:cubicBezTo>
                    <a:pt x="1388" y="2794"/>
                    <a:pt x="1203" y="3045"/>
                    <a:pt x="1031" y="3309"/>
                  </a:cubicBezTo>
                  <a:cubicBezTo>
                    <a:pt x="965" y="3414"/>
                    <a:pt x="912" y="3506"/>
                    <a:pt x="846" y="3612"/>
                  </a:cubicBezTo>
                  <a:cubicBezTo>
                    <a:pt x="490" y="4261"/>
                    <a:pt x="239" y="4974"/>
                    <a:pt x="105" y="5700"/>
                  </a:cubicBezTo>
                  <a:cubicBezTo>
                    <a:pt x="93" y="5780"/>
                    <a:pt x="79" y="5872"/>
                    <a:pt x="67" y="5952"/>
                  </a:cubicBezTo>
                  <a:cubicBezTo>
                    <a:pt x="1" y="6455"/>
                    <a:pt x="1" y="7022"/>
                    <a:pt x="27" y="7539"/>
                  </a:cubicBezTo>
                  <a:cubicBezTo>
                    <a:pt x="79" y="8199"/>
                    <a:pt x="211" y="8833"/>
                    <a:pt x="384" y="9481"/>
                  </a:cubicBezTo>
                  <a:cubicBezTo>
                    <a:pt x="556" y="10142"/>
                    <a:pt x="740" y="10803"/>
                    <a:pt x="939" y="11463"/>
                  </a:cubicBezTo>
                  <a:cubicBezTo>
                    <a:pt x="991" y="11621"/>
                    <a:pt x="1031" y="11781"/>
                    <a:pt x="1071" y="11926"/>
                  </a:cubicBezTo>
                  <a:cubicBezTo>
                    <a:pt x="1309" y="12693"/>
                    <a:pt x="1534" y="13460"/>
                    <a:pt x="1758" y="14212"/>
                  </a:cubicBezTo>
                  <a:cubicBezTo>
                    <a:pt x="1878" y="14662"/>
                    <a:pt x="1956" y="15177"/>
                    <a:pt x="2155" y="15586"/>
                  </a:cubicBezTo>
                  <a:cubicBezTo>
                    <a:pt x="2327" y="15931"/>
                    <a:pt x="2710" y="16235"/>
                    <a:pt x="3000" y="16486"/>
                  </a:cubicBezTo>
                  <a:cubicBezTo>
                    <a:pt x="3317" y="16750"/>
                    <a:pt x="3634" y="17001"/>
                    <a:pt x="4006" y="17265"/>
                  </a:cubicBezTo>
                  <a:lnTo>
                    <a:pt x="4018" y="17279"/>
                  </a:lnTo>
                  <a:cubicBezTo>
                    <a:pt x="4006" y="17265"/>
                    <a:pt x="4006" y="17253"/>
                    <a:pt x="4018" y="17239"/>
                  </a:cubicBezTo>
                  <a:cubicBezTo>
                    <a:pt x="3992" y="17107"/>
                    <a:pt x="4044" y="16803"/>
                    <a:pt x="4058" y="16658"/>
                  </a:cubicBezTo>
                  <a:lnTo>
                    <a:pt x="4058" y="16604"/>
                  </a:lnTo>
                  <a:cubicBezTo>
                    <a:pt x="4044" y="15388"/>
                    <a:pt x="3516" y="14384"/>
                    <a:pt x="2894" y="13366"/>
                  </a:cubicBezTo>
                  <a:cubicBezTo>
                    <a:pt x="2684" y="13009"/>
                    <a:pt x="2445" y="12639"/>
                    <a:pt x="2353" y="12216"/>
                  </a:cubicBezTo>
                  <a:cubicBezTo>
                    <a:pt x="2313" y="12084"/>
                    <a:pt x="2301" y="11939"/>
                    <a:pt x="2301" y="11781"/>
                  </a:cubicBezTo>
                  <a:cubicBezTo>
                    <a:pt x="2301" y="11701"/>
                    <a:pt x="2313" y="11621"/>
                    <a:pt x="2313" y="11543"/>
                  </a:cubicBezTo>
                  <a:cubicBezTo>
                    <a:pt x="2327" y="11172"/>
                    <a:pt x="2433" y="10777"/>
                    <a:pt x="2604" y="10537"/>
                  </a:cubicBezTo>
                  <a:cubicBezTo>
                    <a:pt x="2819" y="10243"/>
                    <a:pt x="3122" y="10111"/>
                    <a:pt x="3430" y="10111"/>
                  </a:cubicBezTo>
                  <a:cubicBezTo>
                    <a:pt x="3838" y="10111"/>
                    <a:pt x="4254" y="10344"/>
                    <a:pt x="4481" y="10737"/>
                  </a:cubicBezTo>
                  <a:cubicBezTo>
                    <a:pt x="4732" y="11172"/>
                    <a:pt x="4838" y="11807"/>
                    <a:pt x="4956" y="12296"/>
                  </a:cubicBezTo>
                  <a:cubicBezTo>
                    <a:pt x="5062" y="12719"/>
                    <a:pt x="5128" y="13168"/>
                    <a:pt x="5142" y="13604"/>
                  </a:cubicBezTo>
                  <a:cubicBezTo>
                    <a:pt x="5155" y="13749"/>
                    <a:pt x="5155" y="13895"/>
                    <a:pt x="5155" y="14041"/>
                  </a:cubicBezTo>
                  <a:cubicBezTo>
                    <a:pt x="5525" y="14146"/>
                    <a:pt x="5882" y="14252"/>
                    <a:pt x="6252" y="14344"/>
                  </a:cubicBezTo>
                  <a:cubicBezTo>
                    <a:pt x="6278" y="14133"/>
                    <a:pt x="6317" y="13921"/>
                    <a:pt x="6357" y="13709"/>
                  </a:cubicBezTo>
                  <a:cubicBezTo>
                    <a:pt x="6555" y="12481"/>
                    <a:pt x="6807" y="11278"/>
                    <a:pt x="6926" y="10022"/>
                  </a:cubicBezTo>
                  <a:cubicBezTo>
                    <a:pt x="6938" y="9956"/>
                    <a:pt x="6938" y="9904"/>
                    <a:pt x="6952" y="9838"/>
                  </a:cubicBezTo>
                  <a:cubicBezTo>
                    <a:pt x="6966" y="9798"/>
                    <a:pt x="6966" y="9745"/>
                    <a:pt x="6978" y="9705"/>
                  </a:cubicBezTo>
                  <a:cubicBezTo>
                    <a:pt x="7349" y="7511"/>
                    <a:pt x="9649" y="6732"/>
                    <a:pt x="13520" y="6732"/>
                  </a:cubicBezTo>
                  <a:cubicBezTo>
                    <a:pt x="13571" y="6732"/>
                    <a:pt x="13611" y="6735"/>
                    <a:pt x="13660" y="6735"/>
                  </a:cubicBezTo>
                  <a:cubicBezTo>
                    <a:pt x="13523" y="6229"/>
                    <a:pt x="13399" y="5719"/>
                    <a:pt x="13267" y="5208"/>
                  </a:cubicBezTo>
                  <a:cubicBezTo>
                    <a:pt x="13066" y="4429"/>
                    <a:pt x="12717" y="3436"/>
                    <a:pt x="12893" y="2593"/>
                  </a:cubicBezTo>
                  <a:cubicBezTo>
                    <a:pt x="11513" y="1380"/>
                    <a:pt x="9899" y="380"/>
                    <a:pt x="8074" y="100"/>
                  </a:cubicBezTo>
                  <a:cubicBezTo>
                    <a:pt x="7643" y="33"/>
                    <a:pt x="7235" y="0"/>
                    <a:pt x="6847" y="0"/>
                  </a:cubicBezTo>
                  <a:close/>
                </a:path>
              </a:pathLst>
            </a:custGeom>
            <a:solidFill>
              <a:srgbClr val="FFE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8"/>
            <p:cNvSpPr/>
            <p:nvPr/>
          </p:nvSpPr>
          <p:spPr>
            <a:xfrm>
              <a:off x="1751740" y="607341"/>
              <a:ext cx="312031" cy="674272"/>
            </a:xfrm>
            <a:custGeom>
              <a:avLst/>
              <a:gdLst/>
              <a:ahLst/>
              <a:cxnLst/>
              <a:rect l="l" t="t" r="r" b="b"/>
              <a:pathLst>
                <a:path w="6979" h="15081" extrusionOk="0">
                  <a:moveTo>
                    <a:pt x="1969" y="1"/>
                  </a:moveTo>
                  <a:lnTo>
                    <a:pt x="1969" y="1"/>
                  </a:lnTo>
                  <a:cubicBezTo>
                    <a:pt x="1930" y="41"/>
                    <a:pt x="1890" y="67"/>
                    <a:pt x="1850" y="120"/>
                  </a:cubicBezTo>
                  <a:cubicBezTo>
                    <a:pt x="1758" y="173"/>
                    <a:pt x="1666" y="278"/>
                    <a:pt x="1586" y="372"/>
                  </a:cubicBezTo>
                  <a:cubicBezTo>
                    <a:pt x="1388" y="610"/>
                    <a:pt x="1203" y="861"/>
                    <a:pt x="1031" y="1125"/>
                  </a:cubicBezTo>
                  <a:cubicBezTo>
                    <a:pt x="965" y="1230"/>
                    <a:pt x="912" y="1322"/>
                    <a:pt x="846" y="1428"/>
                  </a:cubicBezTo>
                  <a:cubicBezTo>
                    <a:pt x="516" y="2063"/>
                    <a:pt x="278" y="2790"/>
                    <a:pt x="105" y="3516"/>
                  </a:cubicBezTo>
                  <a:cubicBezTo>
                    <a:pt x="93" y="3596"/>
                    <a:pt x="79" y="3688"/>
                    <a:pt x="67" y="3768"/>
                  </a:cubicBezTo>
                  <a:cubicBezTo>
                    <a:pt x="1" y="4271"/>
                    <a:pt x="1" y="4838"/>
                    <a:pt x="27" y="5355"/>
                  </a:cubicBezTo>
                  <a:cubicBezTo>
                    <a:pt x="79" y="6015"/>
                    <a:pt x="211" y="6649"/>
                    <a:pt x="384" y="7297"/>
                  </a:cubicBezTo>
                  <a:cubicBezTo>
                    <a:pt x="556" y="7958"/>
                    <a:pt x="740" y="8619"/>
                    <a:pt x="939" y="9279"/>
                  </a:cubicBezTo>
                  <a:cubicBezTo>
                    <a:pt x="991" y="9437"/>
                    <a:pt x="1031" y="9597"/>
                    <a:pt x="1071" y="9742"/>
                  </a:cubicBezTo>
                  <a:cubicBezTo>
                    <a:pt x="1309" y="10509"/>
                    <a:pt x="1534" y="11276"/>
                    <a:pt x="1758" y="12028"/>
                  </a:cubicBezTo>
                  <a:cubicBezTo>
                    <a:pt x="1878" y="12478"/>
                    <a:pt x="1956" y="12993"/>
                    <a:pt x="2155" y="13404"/>
                  </a:cubicBezTo>
                  <a:cubicBezTo>
                    <a:pt x="2327" y="13747"/>
                    <a:pt x="2710" y="14051"/>
                    <a:pt x="3000" y="14302"/>
                  </a:cubicBezTo>
                  <a:cubicBezTo>
                    <a:pt x="3317" y="14566"/>
                    <a:pt x="3634" y="14817"/>
                    <a:pt x="4006" y="15081"/>
                  </a:cubicBezTo>
                  <a:cubicBezTo>
                    <a:pt x="4006" y="15081"/>
                    <a:pt x="4006" y="15069"/>
                    <a:pt x="4018" y="15055"/>
                  </a:cubicBezTo>
                  <a:cubicBezTo>
                    <a:pt x="4018" y="14883"/>
                    <a:pt x="4058" y="14645"/>
                    <a:pt x="4058" y="14566"/>
                  </a:cubicBezTo>
                  <a:lnTo>
                    <a:pt x="4058" y="14474"/>
                  </a:lnTo>
                  <a:cubicBezTo>
                    <a:pt x="4018" y="13298"/>
                    <a:pt x="3503" y="12320"/>
                    <a:pt x="2894" y="11328"/>
                  </a:cubicBezTo>
                  <a:cubicBezTo>
                    <a:pt x="2710" y="11024"/>
                    <a:pt x="2511" y="10693"/>
                    <a:pt x="2405" y="10337"/>
                  </a:cubicBezTo>
                  <a:cubicBezTo>
                    <a:pt x="2379" y="10284"/>
                    <a:pt x="2367" y="10231"/>
                    <a:pt x="2353" y="10178"/>
                  </a:cubicBezTo>
                  <a:cubicBezTo>
                    <a:pt x="2313" y="10006"/>
                    <a:pt x="2299" y="9808"/>
                    <a:pt x="2299" y="9597"/>
                  </a:cubicBezTo>
                  <a:cubicBezTo>
                    <a:pt x="2299" y="9517"/>
                    <a:pt x="2313" y="9437"/>
                    <a:pt x="2313" y="9359"/>
                  </a:cubicBezTo>
                  <a:cubicBezTo>
                    <a:pt x="2353" y="9028"/>
                    <a:pt x="2459" y="8711"/>
                    <a:pt x="2604" y="8499"/>
                  </a:cubicBezTo>
                  <a:cubicBezTo>
                    <a:pt x="2819" y="8204"/>
                    <a:pt x="3122" y="8072"/>
                    <a:pt x="3430" y="8072"/>
                  </a:cubicBezTo>
                  <a:cubicBezTo>
                    <a:pt x="3838" y="8072"/>
                    <a:pt x="4254" y="8305"/>
                    <a:pt x="4481" y="8698"/>
                  </a:cubicBezTo>
                  <a:cubicBezTo>
                    <a:pt x="4732" y="9134"/>
                    <a:pt x="4838" y="9768"/>
                    <a:pt x="4956" y="10258"/>
                  </a:cubicBezTo>
                  <a:cubicBezTo>
                    <a:pt x="5050" y="10641"/>
                    <a:pt x="5116" y="11024"/>
                    <a:pt x="5142" y="11420"/>
                  </a:cubicBezTo>
                  <a:cubicBezTo>
                    <a:pt x="5155" y="11565"/>
                    <a:pt x="5155" y="11711"/>
                    <a:pt x="5155" y="11857"/>
                  </a:cubicBezTo>
                  <a:lnTo>
                    <a:pt x="5155" y="12002"/>
                  </a:lnTo>
                  <a:cubicBezTo>
                    <a:pt x="5525" y="12108"/>
                    <a:pt x="5882" y="12214"/>
                    <a:pt x="6252" y="12306"/>
                  </a:cubicBezTo>
                  <a:cubicBezTo>
                    <a:pt x="6278" y="12094"/>
                    <a:pt x="6317" y="11883"/>
                    <a:pt x="6357" y="11671"/>
                  </a:cubicBezTo>
                  <a:cubicBezTo>
                    <a:pt x="6555" y="10442"/>
                    <a:pt x="6807" y="9240"/>
                    <a:pt x="6926" y="7984"/>
                  </a:cubicBezTo>
                  <a:cubicBezTo>
                    <a:pt x="6938" y="7878"/>
                    <a:pt x="6952" y="7772"/>
                    <a:pt x="6978" y="7667"/>
                  </a:cubicBezTo>
                  <a:cubicBezTo>
                    <a:pt x="6966" y="7654"/>
                    <a:pt x="6966" y="7654"/>
                    <a:pt x="6952" y="7654"/>
                  </a:cubicBezTo>
                  <a:cubicBezTo>
                    <a:pt x="6886" y="7587"/>
                    <a:pt x="6794" y="7535"/>
                    <a:pt x="6715" y="7481"/>
                  </a:cubicBezTo>
                  <a:cubicBezTo>
                    <a:pt x="5908" y="6954"/>
                    <a:pt x="5088" y="6477"/>
                    <a:pt x="4229" y="6054"/>
                  </a:cubicBezTo>
                  <a:cubicBezTo>
                    <a:pt x="3622" y="5738"/>
                    <a:pt x="3000" y="5460"/>
                    <a:pt x="2472" y="5023"/>
                  </a:cubicBezTo>
                  <a:cubicBezTo>
                    <a:pt x="1428" y="4151"/>
                    <a:pt x="846" y="1877"/>
                    <a:pt x="1586" y="516"/>
                  </a:cubicBezTo>
                  <a:cubicBezTo>
                    <a:pt x="1678" y="332"/>
                    <a:pt x="1812" y="160"/>
                    <a:pt x="1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8"/>
            <p:cNvSpPr/>
            <p:nvPr/>
          </p:nvSpPr>
          <p:spPr>
            <a:xfrm>
              <a:off x="1437831" y="2875300"/>
              <a:ext cx="2683" cy="10641"/>
            </a:xfrm>
            <a:custGeom>
              <a:avLst/>
              <a:gdLst/>
              <a:ahLst/>
              <a:cxnLst/>
              <a:rect l="l" t="t" r="r" b="b"/>
              <a:pathLst>
                <a:path w="60" h="238" extrusionOk="0">
                  <a:moveTo>
                    <a:pt x="60" y="0"/>
                  </a:moveTo>
                  <a:lnTo>
                    <a:pt x="60" y="0"/>
                  </a:lnTo>
                  <a:cubicBezTo>
                    <a:pt x="48" y="95"/>
                    <a:pt x="0" y="227"/>
                    <a:pt x="48" y="238"/>
                  </a:cubicBezTo>
                  <a:cubicBezTo>
                    <a:pt x="48" y="227"/>
                    <a:pt x="48" y="143"/>
                    <a:pt x="60" y="0"/>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8"/>
            <p:cNvSpPr/>
            <p:nvPr/>
          </p:nvSpPr>
          <p:spPr>
            <a:xfrm>
              <a:off x="1770384" y="1315011"/>
              <a:ext cx="445222" cy="376503"/>
            </a:xfrm>
            <a:custGeom>
              <a:avLst/>
              <a:gdLst/>
              <a:ahLst/>
              <a:cxnLst/>
              <a:rect l="l" t="t" r="r" b="b"/>
              <a:pathLst>
                <a:path w="9958" h="8421" extrusionOk="0">
                  <a:moveTo>
                    <a:pt x="2175" y="1"/>
                  </a:moveTo>
                  <a:lnTo>
                    <a:pt x="2175" y="1"/>
                  </a:lnTo>
                  <a:cubicBezTo>
                    <a:pt x="2175" y="1"/>
                    <a:pt x="1824" y="121"/>
                    <a:pt x="1229" y="781"/>
                  </a:cubicBezTo>
                  <a:cubicBezTo>
                    <a:pt x="626" y="1450"/>
                    <a:pt x="1" y="2374"/>
                    <a:pt x="1" y="2374"/>
                  </a:cubicBezTo>
                  <a:cubicBezTo>
                    <a:pt x="1" y="2374"/>
                    <a:pt x="1433" y="6738"/>
                    <a:pt x="7070" y="8082"/>
                  </a:cubicBezTo>
                  <a:lnTo>
                    <a:pt x="9238" y="8421"/>
                  </a:lnTo>
                  <a:lnTo>
                    <a:pt x="9957" y="4981"/>
                  </a:lnTo>
                  <a:cubicBezTo>
                    <a:pt x="9957" y="4981"/>
                    <a:pt x="1413" y="3992"/>
                    <a:pt x="2175" y="1"/>
                  </a:cubicBezTo>
                  <a:close/>
                </a:path>
              </a:pathLst>
            </a:custGeom>
            <a:solidFill>
              <a:srgbClr val="9AD1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8"/>
            <p:cNvSpPr/>
            <p:nvPr/>
          </p:nvSpPr>
          <p:spPr>
            <a:xfrm>
              <a:off x="1654853" y="2758562"/>
              <a:ext cx="962919" cy="379141"/>
            </a:xfrm>
            <a:custGeom>
              <a:avLst/>
              <a:gdLst/>
              <a:ahLst/>
              <a:cxnLst/>
              <a:rect l="l" t="t" r="r" b="b"/>
              <a:pathLst>
                <a:path w="21537" h="8480" extrusionOk="0">
                  <a:moveTo>
                    <a:pt x="21484" y="0"/>
                  </a:moveTo>
                  <a:lnTo>
                    <a:pt x="21484" y="0"/>
                  </a:lnTo>
                  <a:cubicBezTo>
                    <a:pt x="21456" y="489"/>
                    <a:pt x="21404" y="917"/>
                    <a:pt x="21311" y="1224"/>
                  </a:cubicBezTo>
                  <a:cubicBezTo>
                    <a:pt x="20699" y="3177"/>
                    <a:pt x="17643" y="5043"/>
                    <a:pt x="10911" y="6320"/>
                  </a:cubicBezTo>
                  <a:cubicBezTo>
                    <a:pt x="9774" y="6536"/>
                    <a:pt x="8708" y="6626"/>
                    <a:pt x="7723" y="6626"/>
                  </a:cubicBezTo>
                  <a:cubicBezTo>
                    <a:pt x="6025" y="6626"/>
                    <a:pt x="4568" y="6359"/>
                    <a:pt x="3394" y="6015"/>
                  </a:cubicBezTo>
                  <a:cubicBezTo>
                    <a:pt x="1450" y="5450"/>
                    <a:pt x="284" y="4675"/>
                    <a:pt x="49" y="4511"/>
                  </a:cubicBezTo>
                  <a:cubicBezTo>
                    <a:pt x="0" y="5513"/>
                    <a:pt x="0" y="6329"/>
                    <a:pt x="0" y="6329"/>
                  </a:cubicBezTo>
                  <a:cubicBezTo>
                    <a:pt x="0" y="6329"/>
                    <a:pt x="1211" y="7235"/>
                    <a:pt x="3394" y="7868"/>
                  </a:cubicBezTo>
                  <a:cubicBezTo>
                    <a:pt x="4568" y="8213"/>
                    <a:pt x="6025" y="8479"/>
                    <a:pt x="7723" y="8479"/>
                  </a:cubicBezTo>
                  <a:cubicBezTo>
                    <a:pt x="8708" y="8479"/>
                    <a:pt x="9774" y="8389"/>
                    <a:pt x="10911" y="8173"/>
                  </a:cubicBezTo>
                  <a:cubicBezTo>
                    <a:pt x="17643" y="6896"/>
                    <a:pt x="20699" y="5030"/>
                    <a:pt x="21311" y="3077"/>
                  </a:cubicBezTo>
                  <a:cubicBezTo>
                    <a:pt x="21510" y="2426"/>
                    <a:pt x="21536" y="1260"/>
                    <a:pt x="21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8"/>
            <p:cNvSpPr/>
            <p:nvPr/>
          </p:nvSpPr>
          <p:spPr>
            <a:xfrm>
              <a:off x="1698311" y="2239524"/>
              <a:ext cx="889818" cy="285429"/>
            </a:xfrm>
            <a:custGeom>
              <a:avLst/>
              <a:gdLst/>
              <a:ahLst/>
              <a:cxnLst/>
              <a:rect l="l" t="t" r="r" b="b"/>
              <a:pathLst>
                <a:path w="19902" h="6384" extrusionOk="0">
                  <a:moveTo>
                    <a:pt x="19880" y="0"/>
                  </a:moveTo>
                  <a:cubicBezTo>
                    <a:pt x="18712" y="1636"/>
                    <a:pt x="15657" y="3142"/>
                    <a:pt x="9939" y="4223"/>
                  </a:cubicBezTo>
                  <a:cubicBezTo>
                    <a:pt x="8801" y="4439"/>
                    <a:pt x="7734" y="4529"/>
                    <a:pt x="6748" y="4529"/>
                  </a:cubicBezTo>
                  <a:cubicBezTo>
                    <a:pt x="5052" y="4529"/>
                    <a:pt x="3595" y="4263"/>
                    <a:pt x="2422" y="3917"/>
                  </a:cubicBezTo>
                  <a:cubicBezTo>
                    <a:pt x="1570" y="3666"/>
                    <a:pt x="883" y="3393"/>
                    <a:pt x="337" y="3131"/>
                  </a:cubicBezTo>
                  <a:lnTo>
                    <a:pt x="22" y="4364"/>
                  </a:lnTo>
                  <a:cubicBezTo>
                    <a:pt x="22" y="4364"/>
                    <a:pt x="22" y="4528"/>
                    <a:pt x="0" y="4822"/>
                  </a:cubicBezTo>
                  <a:cubicBezTo>
                    <a:pt x="567" y="5118"/>
                    <a:pt x="1385" y="5477"/>
                    <a:pt x="2422" y="5771"/>
                  </a:cubicBezTo>
                  <a:cubicBezTo>
                    <a:pt x="3596" y="6117"/>
                    <a:pt x="5054" y="6383"/>
                    <a:pt x="6753" y="6383"/>
                  </a:cubicBezTo>
                  <a:cubicBezTo>
                    <a:pt x="7737" y="6383"/>
                    <a:pt x="8802" y="6294"/>
                    <a:pt x="9939" y="6078"/>
                  </a:cubicBezTo>
                  <a:cubicBezTo>
                    <a:pt x="15701" y="4986"/>
                    <a:pt x="18767" y="3459"/>
                    <a:pt x="19902" y="1811"/>
                  </a:cubicBezTo>
                  <a:cubicBezTo>
                    <a:pt x="19902" y="1233"/>
                    <a:pt x="19891" y="621"/>
                    <a:pt x="19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8"/>
            <p:cNvSpPr/>
            <p:nvPr/>
          </p:nvSpPr>
          <p:spPr>
            <a:xfrm>
              <a:off x="1740741" y="2054112"/>
              <a:ext cx="844930" cy="281584"/>
            </a:xfrm>
            <a:custGeom>
              <a:avLst/>
              <a:gdLst/>
              <a:ahLst/>
              <a:cxnLst/>
              <a:rect l="l" t="t" r="r" b="b"/>
              <a:pathLst>
                <a:path w="18898" h="6298" extrusionOk="0">
                  <a:moveTo>
                    <a:pt x="18865" y="0"/>
                  </a:moveTo>
                  <a:cubicBezTo>
                    <a:pt x="17654" y="1604"/>
                    <a:pt x="14599" y="3066"/>
                    <a:pt x="8990" y="4135"/>
                  </a:cubicBezTo>
                  <a:cubicBezTo>
                    <a:pt x="7852" y="4352"/>
                    <a:pt x="6785" y="4442"/>
                    <a:pt x="5800" y="4442"/>
                  </a:cubicBezTo>
                  <a:cubicBezTo>
                    <a:pt x="4103" y="4442"/>
                    <a:pt x="2646" y="4175"/>
                    <a:pt x="1473" y="3830"/>
                  </a:cubicBezTo>
                  <a:cubicBezTo>
                    <a:pt x="1124" y="3732"/>
                    <a:pt x="796" y="3612"/>
                    <a:pt x="491" y="3493"/>
                  </a:cubicBezTo>
                  <a:cubicBezTo>
                    <a:pt x="316" y="4114"/>
                    <a:pt x="141" y="4704"/>
                    <a:pt x="0" y="5173"/>
                  </a:cubicBezTo>
                  <a:cubicBezTo>
                    <a:pt x="425" y="5348"/>
                    <a:pt x="917" y="5521"/>
                    <a:pt x="1473" y="5685"/>
                  </a:cubicBezTo>
                  <a:cubicBezTo>
                    <a:pt x="2646" y="6030"/>
                    <a:pt x="4103" y="6297"/>
                    <a:pt x="5800" y="6297"/>
                  </a:cubicBezTo>
                  <a:cubicBezTo>
                    <a:pt x="6785" y="6297"/>
                    <a:pt x="7852" y="6207"/>
                    <a:pt x="8990" y="5990"/>
                  </a:cubicBezTo>
                  <a:cubicBezTo>
                    <a:pt x="14643" y="4922"/>
                    <a:pt x="17699" y="3437"/>
                    <a:pt x="18898" y="1823"/>
                  </a:cubicBezTo>
                  <a:cubicBezTo>
                    <a:pt x="18887" y="1211"/>
                    <a:pt x="18876" y="590"/>
                    <a:pt x="188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8"/>
            <p:cNvSpPr/>
            <p:nvPr/>
          </p:nvSpPr>
          <p:spPr>
            <a:xfrm>
              <a:off x="1746553" y="476251"/>
              <a:ext cx="751486" cy="541751"/>
            </a:xfrm>
            <a:custGeom>
              <a:avLst/>
              <a:gdLst/>
              <a:ahLst/>
              <a:cxnLst/>
              <a:rect l="l" t="t" r="r" b="b"/>
              <a:pathLst>
                <a:path w="16808" h="12117" extrusionOk="0">
                  <a:moveTo>
                    <a:pt x="7921" y="1"/>
                  </a:moveTo>
                  <a:cubicBezTo>
                    <a:pt x="7673" y="1"/>
                    <a:pt x="7370" y="12"/>
                    <a:pt x="7028" y="48"/>
                  </a:cubicBezTo>
                  <a:cubicBezTo>
                    <a:pt x="5817" y="146"/>
                    <a:pt x="4135" y="527"/>
                    <a:pt x="2751" y="1706"/>
                  </a:cubicBezTo>
                  <a:cubicBezTo>
                    <a:pt x="525" y="3604"/>
                    <a:pt x="329" y="4783"/>
                    <a:pt x="56" y="6933"/>
                  </a:cubicBezTo>
                  <a:cubicBezTo>
                    <a:pt x="0" y="7413"/>
                    <a:pt x="164" y="7893"/>
                    <a:pt x="514" y="8221"/>
                  </a:cubicBezTo>
                  <a:cubicBezTo>
                    <a:pt x="4310" y="11825"/>
                    <a:pt x="6451" y="12116"/>
                    <a:pt x="7043" y="12116"/>
                  </a:cubicBezTo>
                  <a:cubicBezTo>
                    <a:pt x="7157" y="12116"/>
                    <a:pt x="7214" y="12106"/>
                    <a:pt x="7214" y="12106"/>
                  </a:cubicBezTo>
                  <a:cubicBezTo>
                    <a:pt x="7214" y="12106"/>
                    <a:pt x="9433" y="10341"/>
                    <a:pt x="12671" y="10341"/>
                  </a:cubicBezTo>
                  <a:cubicBezTo>
                    <a:pt x="12792" y="10341"/>
                    <a:pt x="12915" y="10343"/>
                    <a:pt x="13040" y="10349"/>
                  </a:cubicBezTo>
                  <a:cubicBezTo>
                    <a:pt x="13072" y="10345"/>
                    <a:pt x="13104" y="10344"/>
                    <a:pt x="13138" y="10344"/>
                  </a:cubicBezTo>
                  <a:cubicBezTo>
                    <a:pt x="13219" y="10344"/>
                    <a:pt x="13304" y="10352"/>
                    <a:pt x="13389" y="10359"/>
                  </a:cubicBezTo>
                  <a:cubicBezTo>
                    <a:pt x="13589" y="10375"/>
                    <a:pt x="13771" y="10382"/>
                    <a:pt x="13937" y="10382"/>
                  </a:cubicBezTo>
                  <a:cubicBezTo>
                    <a:pt x="16807" y="10382"/>
                    <a:pt x="15004" y="8199"/>
                    <a:pt x="15004" y="8199"/>
                  </a:cubicBezTo>
                  <a:cubicBezTo>
                    <a:pt x="15004" y="8199"/>
                    <a:pt x="15102" y="4728"/>
                    <a:pt x="12997" y="2382"/>
                  </a:cubicBezTo>
                  <a:cubicBezTo>
                    <a:pt x="11895" y="1150"/>
                    <a:pt x="11054" y="463"/>
                    <a:pt x="8632" y="37"/>
                  </a:cubicBezTo>
                  <a:cubicBezTo>
                    <a:pt x="8632" y="37"/>
                    <a:pt x="8363" y="1"/>
                    <a:pt x="7921" y="1"/>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8"/>
            <p:cNvSpPr/>
            <p:nvPr/>
          </p:nvSpPr>
          <p:spPr>
            <a:xfrm>
              <a:off x="1746553" y="478352"/>
              <a:ext cx="583018" cy="539650"/>
            </a:xfrm>
            <a:custGeom>
              <a:avLst/>
              <a:gdLst/>
              <a:ahLst/>
              <a:cxnLst/>
              <a:rect l="l" t="t" r="r" b="b"/>
              <a:pathLst>
                <a:path w="13040" h="12070" extrusionOk="0">
                  <a:moveTo>
                    <a:pt x="12642" y="9311"/>
                  </a:moveTo>
                  <a:lnTo>
                    <a:pt x="12642" y="9311"/>
                  </a:lnTo>
                  <a:cubicBezTo>
                    <a:pt x="12600" y="9311"/>
                    <a:pt x="12647" y="9829"/>
                    <a:pt x="12312" y="10301"/>
                  </a:cubicBezTo>
                  <a:lnTo>
                    <a:pt x="12312" y="10301"/>
                  </a:lnTo>
                  <a:cubicBezTo>
                    <a:pt x="12430" y="10296"/>
                    <a:pt x="12550" y="10294"/>
                    <a:pt x="12671" y="10294"/>
                  </a:cubicBezTo>
                  <a:cubicBezTo>
                    <a:pt x="12792" y="10294"/>
                    <a:pt x="12915" y="10296"/>
                    <a:pt x="13040" y="10302"/>
                  </a:cubicBezTo>
                  <a:cubicBezTo>
                    <a:pt x="12748" y="9574"/>
                    <a:pt x="12672" y="9311"/>
                    <a:pt x="12642" y="9311"/>
                  </a:cubicBezTo>
                  <a:close/>
                  <a:moveTo>
                    <a:pt x="12312" y="10301"/>
                  </a:moveTo>
                  <a:cubicBezTo>
                    <a:pt x="11056" y="10352"/>
                    <a:pt x="9969" y="10660"/>
                    <a:pt x="9124" y="11005"/>
                  </a:cubicBezTo>
                  <a:lnTo>
                    <a:pt x="9124" y="11005"/>
                  </a:lnTo>
                  <a:cubicBezTo>
                    <a:pt x="9530" y="11160"/>
                    <a:pt x="9937" y="11246"/>
                    <a:pt x="10334" y="11246"/>
                  </a:cubicBezTo>
                  <a:cubicBezTo>
                    <a:pt x="10957" y="11246"/>
                    <a:pt x="11557" y="11034"/>
                    <a:pt x="12095" y="10545"/>
                  </a:cubicBezTo>
                  <a:cubicBezTo>
                    <a:pt x="12181" y="10468"/>
                    <a:pt x="12253" y="10385"/>
                    <a:pt x="12312" y="10301"/>
                  </a:cubicBezTo>
                  <a:close/>
                  <a:moveTo>
                    <a:pt x="7028" y="1"/>
                  </a:moveTo>
                  <a:cubicBezTo>
                    <a:pt x="5817" y="99"/>
                    <a:pt x="4135" y="480"/>
                    <a:pt x="2751" y="1659"/>
                  </a:cubicBezTo>
                  <a:cubicBezTo>
                    <a:pt x="525" y="3557"/>
                    <a:pt x="329" y="4736"/>
                    <a:pt x="56" y="6886"/>
                  </a:cubicBezTo>
                  <a:cubicBezTo>
                    <a:pt x="0" y="7366"/>
                    <a:pt x="164" y="7846"/>
                    <a:pt x="514" y="8174"/>
                  </a:cubicBezTo>
                  <a:cubicBezTo>
                    <a:pt x="4310" y="11778"/>
                    <a:pt x="6451" y="12069"/>
                    <a:pt x="7043" y="12069"/>
                  </a:cubicBezTo>
                  <a:cubicBezTo>
                    <a:pt x="7157" y="12069"/>
                    <a:pt x="7214" y="12059"/>
                    <a:pt x="7214" y="12059"/>
                  </a:cubicBezTo>
                  <a:cubicBezTo>
                    <a:pt x="7214" y="12059"/>
                    <a:pt x="7923" y="11495"/>
                    <a:pt x="9124" y="11005"/>
                  </a:cubicBezTo>
                  <a:lnTo>
                    <a:pt x="9124" y="11005"/>
                  </a:lnTo>
                  <a:cubicBezTo>
                    <a:pt x="6550" y="10021"/>
                    <a:pt x="3994" y="6258"/>
                    <a:pt x="3985" y="3985"/>
                  </a:cubicBezTo>
                  <a:cubicBezTo>
                    <a:pt x="3973" y="1248"/>
                    <a:pt x="6581" y="284"/>
                    <a:pt x="7028" y="1"/>
                  </a:cubicBez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8"/>
            <p:cNvSpPr/>
            <p:nvPr/>
          </p:nvSpPr>
          <p:spPr>
            <a:xfrm>
              <a:off x="2069047" y="808357"/>
              <a:ext cx="538621" cy="293029"/>
            </a:xfrm>
            <a:custGeom>
              <a:avLst/>
              <a:gdLst/>
              <a:ahLst/>
              <a:cxnLst/>
              <a:rect l="l" t="t" r="r" b="b"/>
              <a:pathLst>
                <a:path w="12047" h="6554" extrusionOk="0">
                  <a:moveTo>
                    <a:pt x="5904" y="1"/>
                  </a:moveTo>
                  <a:cubicBezTo>
                    <a:pt x="4216" y="1"/>
                    <a:pt x="2350" y="840"/>
                    <a:pt x="829" y="3183"/>
                  </a:cubicBezTo>
                  <a:cubicBezTo>
                    <a:pt x="775" y="3258"/>
                    <a:pt x="731" y="3335"/>
                    <a:pt x="688" y="3411"/>
                  </a:cubicBezTo>
                  <a:cubicBezTo>
                    <a:pt x="447" y="3793"/>
                    <a:pt x="219" y="4219"/>
                    <a:pt x="1" y="4678"/>
                  </a:cubicBezTo>
                  <a:cubicBezTo>
                    <a:pt x="1" y="4678"/>
                    <a:pt x="2345" y="6554"/>
                    <a:pt x="4108" y="6554"/>
                  </a:cubicBezTo>
                  <a:cubicBezTo>
                    <a:pt x="4517" y="6554"/>
                    <a:pt x="4894" y="6453"/>
                    <a:pt x="5204" y="6205"/>
                  </a:cubicBezTo>
                  <a:cubicBezTo>
                    <a:pt x="6852" y="4895"/>
                    <a:pt x="7736" y="4317"/>
                    <a:pt x="9678" y="3520"/>
                  </a:cubicBezTo>
                  <a:cubicBezTo>
                    <a:pt x="10216" y="3303"/>
                    <a:pt x="10651" y="3224"/>
                    <a:pt x="11001" y="3224"/>
                  </a:cubicBezTo>
                  <a:cubicBezTo>
                    <a:pt x="11531" y="3224"/>
                    <a:pt x="11862" y="3406"/>
                    <a:pt x="12047" y="3565"/>
                  </a:cubicBezTo>
                  <a:cubicBezTo>
                    <a:pt x="11686" y="3194"/>
                    <a:pt x="10857" y="2364"/>
                    <a:pt x="9810" y="1578"/>
                  </a:cubicBezTo>
                  <a:cubicBezTo>
                    <a:pt x="9723" y="1501"/>
                    <a:pt x="9624" y="1437"/>
                    <a:pt x="9537" y="1360"/>
                  </a:cubicBezTo>
                  <a:cubicBezTo>
                    <a:pt x="9275" y="1174"/>
                    <a:pt x="9002" y="989"/>
                    <a:pt x="8718" y="814"/>
                  </a:cubicBezTo>
                  <a:cubicBezTo>
                    <a:pt x="7932" y="325"/>
                    <a:pt x="6952" y="1"/>
                    <a:pt x="5904" y="1"/>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8"/>
            <p:cNvSpPr/>
            <p:nvPr/>
          </p:nvSpPr>
          <p:spPr>
            <a:xfrm>
              <a:off x="2609546" y="969626"/>
              <a:ext cx="6885" cy="7377"/>
            </a:xfrm>
            <a:custGeom>
              <a:avLst/>
              <a:gdLst/>
              <a:ahLst/>
              <a:cxnLst/>
              <a:rect l="l" t="t" r="r" b="b"/>
              <a:pathLst>
                <a:path w="154" h="165" extrusionOk="0">
                  <a:moveTo>
                    <a:pt x="1" y="0"/>
                  </a:moveTo>
                  <a:cubicBezTo>
                    <a:pt x="99" y="99"/>
                    <a:pt x="154" y="165"/>
                    <a:pt x="154" y="165"/>
                  </a:cubicBezTo>
                  <a:cubicBezTo>
                    <a:pt x="154" y="165"/>
                    <a:pt x="110" y="88"/>
                    <a:pt x="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8"/>
            <p:cNvSpPr/>
            <p:nvPr/>
          </p:nvSpPr>
          <p:spPr>
            <a:xfrm>
              <a:off x="2179972" y="656522"/>
              <a:ext cx="108556" cy="145352"/>
            </a:xfrm>
            <a:custGeom>
              <a:avLst/>
              <a:gdLst/>
              <a:ahLst/>
              <a:cxnLst/>
              <a:rect l="l" t="t" r="r" b="b"/>
              <a:pathLst>
                <a:path w="2428" h="3251" extrusionOk="0">
                  <a:moveTo>
                    <a:pt x="1552" y="497"/>
                  </a:moveTo>
                  <a:cubicBezTo>
                    <a:pt x="1599" y="497"/>
                    <a:pt x="1641" y="508"/>
                    <a:pt x="1678" y="531"/>
                  </a:cubicBezTo>
                  <a:cubicBezTo>
                    <a:pt x="1753" y="575"/>
                    <a:pt x="1811" y="667"/>
                    <a:pt x="1853" y="805"/>
                  </a:cubicBezTo>
                  <a:cubicBezTo>
                    <a:pt x="1899" y="955"/>
                    <a:pt x="1903" y="1075"/>
                    <a:pt x="1865" y="1164"/>
                  </a:cubicBezTo>
                  <a:cubicBezTo>
                    <a:pt x="1826" y="1253"/>
                    <a:pt x="1747" y="1322"/>
                    <a:pt x="1627" y="1371"/>
                  </a:cubicBezTo>
                  <a:lnTo>
                    <a:pt x="874" y="1677"/>
                  </a:lnTo>
                  <a:lnTo>
                    <a:pt x="620" y="848"/>
                  </a:lnTo>
                  <a:lnTo>
                    <a:pt x="1397" y="531"/>
                  </a:lnTo>
                  <a:cubicBezTo>
                    <a:pt x="1454" y="508"/>
                    <a:pt x="1506" y="497"/>
                    <a:pt x="1552" y="497"/>
                  </a:cubicBezTo>
                  <a:close/>
                  <a:moveTo>
                    <a:pt x="1708" y="0"/>
                  </a:moveTo>
                  <a:cubicBezTo>
                    <a:pt x="1594" y="0"/>
                    <a:pt x="1467" y="28"/>
                    <a:pt x="1327" y="84"/>
                  </a:cubicBezTo>
                  <a:lnTo>
                    <a:pt x="0" y="621"/>
                  </a:lnTo>
                  <a:lnTo>
                    <a:pt x="808" y="3250"/>
                  </a:lnTo>
                  <a:lnTo>
                    <a:pt x="1298" y="3054"/>
                  </a:lnTo>
                  <a:lnTo>
                    <a:pt x="1005" y="2102"/>
                  </a:lnTo>
                  <a:lnTo>
                    <a:pt x="1787" y="1783"/>
                  </a:lnTo>
                  <a:cubicBezTo>
                    <a:pt x="2052" y="1676"/>
                    <a:pt x="2233" y="1521"/>
                    <a:pt x="2328" y="1314"/>
                  </a:cubicBezTo>
                  <a:cubicBezTo>
                    <a:pt x="2423" y="1109"/>
                    <a:pt x="2427" y="866"/>
                    <a:pt x="2342" y="587"/>
                  </a:cubicBezTo>
                  <a:cubicBezTo>
                    <a:pt x="2220" y="196"/>
                    <a:pt x="2010" y="0"/>
                    <a:pt x="17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8"/>
            <p:cNvSpPr/>
            <p:nvPr/>
          </p:nvSpPr>
          <p:spPr>
            <a:xfrm>
              <a:off x="2086081" y="892367"/>
              <a:ext cx="453583" cy="159659"/>
            </a:xfrm>
            <a:custGeom>
              <a:avLst/>
              <a:gdLst/>
              <a:ahLst/>
              <a:cxnLst/>
              <a:rect l="l" t="t" r="r" b="b"/>
              <a:pathLst>
                <a:path w="10145" h="3571" extrusionOk="0">
                  <a:moveTo>
                    <a:pt x="9826" y="1"/>
                  </a:moveTo>
                  <a:cubicBezTo>
                    <a:pt x="9628" y="47"/>
                    <a:pt x="9420" y="109"/>
                    <a:pt x="9184" y="206"/>
                  </a:cubicBezTo>
                  <a:cubicBezTo>
                    <a:pt x="7240" y="1005"/>
                    <a:pt x="6350" y="1578"/>
                    <a:pt x="4704" y="2894"/>
                  </a:cubicBezTo>
                  <a:cubicBezTo>
                    <a:pt x="4393" y="3141"/>
                    <a:pt x="4015" y="3242"/>
                    <a:pt x="3607" y="3242"/>
                  </a:cubicBezTo>
                  <a:cubicBezTo>
                    <a:pt x="2407" y="3242"/>
                    <a:pt x="942" y="2376"/>
                    <a:pt x="129" y="1824"/>
                  </a:cubicBezTo>
                  <a:cubicBezTo>
                    <a:pt x="84" y="1900"/>
                    <a:pt x="43" y="1985"/>
                    <a:pt x="0" y="2063"/>
                  </a:cubicBezTo>
                  <a:cubicBezTo>
                    <a:pt x="782" y="2607"/>
                    <a:pt x="2343" y="3570"/>
                    <a:pt x="3607" y="3570"/>
                  </a:cubicBezTo>
                  <a:cubicBezTo>
                    <a:pt x="4016" y="3570"/>
                    <a:pt x="4393" y="3470"/>
                    <a:pt x="4704" y="3222"/>
                  </a:cubicBezTo>
                  <a:cubicBezTo>
                    <a:pt x="6350" y="1906"/>
                    <a:pt x="7240" y="1333"/>
                    <a:pt x="9184" y="534"/>
                  </a:cubicBezTo>
                  <a:cubicBezTo>
                    <a:pt x="9552" y="384"/>
                    <a:pt x="9867" y="303"/>
                    <a:pt x="10145" y="263"/>
                  </a:cubicBezTo>
                  <a:cubicBezTo>
                    <a:pt x="10041" y="175"/>
                    <a:pt x="9936" y="88"/>
                    <a:pt x="982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8"/>
            <p:cNvSpPr/>
            <p:nvPr/>
          </p:nvSpPr>
          <p:spPr>
            <a:xfrm>
              <a:off x="2099762" y="869118"/>
              <a:ext cx="407889" cy="146336"/>
            </a:xfrm>
            <a:custGeom>
              <a:avLst/>
              <a:gdLst/>
              <a:ahLst/>
              <a:cxnLst/>
              <a:rect l="l" t="t" r="r" b="b"/>
              <a:pathLst>
                <a:path w="9123" h="3273" extrusionOk="0">
                  <a:moveTo>
                    <a:pt x="8850" y="1"/>
                  </a:moveTo>
                  <a:cubicBezTo>
                    <a:pt x="7038" y="754"/>
                    <a:pt x="5827" y="1332"/>
                    <a:pt x="4244" y="2587"/>
                  </a:cubicBezTo>
                  <a:cubicBezTo>
                    <a:pt x="3935" y="2837"/>
                    <a:pt x="3556" y="2938"/>
                    <a:pt x="3145" y="2938"/>
                  </a:cubicBezTo>
                  <a:cubicBezTo>
                    <a:pt x="2153" y="2938"/>
                    <a:pt x="975" y="2347"/>
                    <a:pt x="142" y="1824"/>
                  </a:cubicBezTo>
                  <a:cubicBezTo>
                    <a:pt x="88" y="1899"/>
                    <a:pt x="44" y="1976"/>
                    <a:pt x="1" y="2052"/>
                  </a:cubicBezTo>
                  <a:cubicBezTo>
                    <a:pt x="842" y="2603"/>
                    <a:pt x="2097" y="3272"/>
                    <a:pt x="3149" y="3272"/>
                  </a:cubicBezTo>
                  <a:cubicBezTo>
                    <a:pt x="3556" y="3272"/>
                    <a:pt x="3934" y="3172"/>
                    <a:pt x="4244" y="2925"/>
                  </a:cubicBezTo>
                  <a:cubicBezTo>
                    <a:pt x="5893" y="1605"/>
                    <a:pt x="7148" y="1027"/>
                    <a:pt x="9089" y="229"/>
                  </a:cubicBezTo>
                  <a:cubicBezTo>
                    <a:pt x="9100" y="229"/>
                    <a:pt x="9112" y="219"/>
                    <a:pt x="9123" y="219"/>
                  </a:cubicBezTo>
                  <a:cubicBezTo>
                    <a:pt x="9036" y="142"/>
                    <a:pt x="8937" y="78"/>
                    <a:pt x="885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Shape 1075"/>
        <p:cNvGrpSpPr/>
        <p:nvPr/>
      </p:nvGrpSpPr>
      <p:grpSpPr>
        <a:xfrm>
          <a:off x="0" y="0"/>
          <a:ext cx="0" cy="0"/>
          <a:chOff x="0" y="0"/>
          <a:chExt cx="0" cy="0"/>
        </a:xfrm>
      </p:grpSpPr>
      <p:sp>
        <p:nvSpPr>
          <p:cNvPr id="1077" name="Google Shape;1077;p40"/>
          <p:cNvSpPr txBox="1">
            <a:spLocks noGrp="1"/>
          </p:cNvSpPr>
          <p:nvPr>
            <p:ph type="title"/>
          </p:nvPr>
        </p:nvSpPr>
        <p:spPr>
          <a:xfrm>
            <a:off x="3220481" y="1955837"/>
            <a:ext cx="5207400" cy="19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Repository Structure</a:t>
            </a:r>
            <a:endParaRPr dirty="0"/>
          </a:p>
        </p:txBody>
      </p:sp>
      <p:sp>
        <p:nvSpPr>
          <p:cNvPr id="1078" name="Google Shape;1078;p40"/>
          <p:cNvSpPr txBox="1">
            <a:spLocks noGrp="1"/>
          </p:cNvSpPr>
          <p:nvPr>
            <p:ph type="title" idx="2"/>
          </p:nvPr>
        </p:nvSpPr>
        <p:spPr>
          <a:xfrm>
            <a:off x="4924481" y="730162"/>
            <a:ext cx="1799400" cy="121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1079" name="Google Shape;1079;p40"/>
          <p:cNvGrpSpPr/>
          <p:nvPr/>
        </p:nvGrpSpPr>
        <p:grpSpPr>
          <a:xfrm>
            <a:off x="990586" y="363908"/>
            <a:ext cx="2352071" cy="4415676"/>
            <a:chOff x="6516564" y="643429"/>
            <a:chExt cx="2139608" cy="4016807"/>
          </a:xfrm>
        </p:grpSpPr>
        <p:sp>
          <p:nvSpPr>
            <p:cNvPr id="1080" name="Google Shape;1080;p40"/>
            <p:cNvSpPr/>
            <p:nvPr/>
          </p:nvSpPr>
          <p:spPr>
            <a:xfrm>
              <a:off x="6516564" y="3419125"/>
              <a:ext cx="2139608" cy="1241111"/>
            </a:xfrm>
            <a:custGeom>
              <a:avLst/>
              <a:gdLst/>
              <a:ahLst/>
              <a:cxnLst/>
              <a:rect l="l" t="t" r="r" b="b"/>
              <a:pathLst>
                <a:path w="16674" h="9672" extrusionOk="0">
                  <a:moveTo>
                    <a:pt x="0" y="5130"/>
                  </a:moveTo>
                  <a:lnTo>
                    <a:pt x="7681" y="9671"/>
                  </a:lnTo>
                  <a:lnTo>
                    <a:pt x="16674" y="4542"/>
                  </a:lnTo>
                  <a:lnTo>
                    <a:pt x="9002" y="1"/>
                  </a:lnTo>
                  <a:close/>
                </a:path>
              </a:pathLst>
            </a:custGeom>
            <a:solidFill>
              <a:srgbClr val="262162">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0"/>
            <p:cNvSpPr/>
            <p:nvPr/>
          </p:nvSpPr>
          <p:spPr>
            <a:xfrm>
              <a:off x="7506627" y="2845405"/>
              <a:ext cx="756639" cy="1591516"/>
            </a:xfrm>
            <a:custGeom>
              <a:avLst/>
              <a:gdLst/>
              <a:ahLst/>
              <a:cxnLst/>
              <a:rect l="l" t="t" r="r" b="b"/>
              <a:pathLst>
                <a:path w="7495" h="15765" extrusionOk="0">
                  <a:moveTo>
                    <a:pt x="9" y="15764"/>
                  </a:moveTo>
                  <a:lnTo>
                    <a:pt x="9" y="4336"/>
                  </a:lnTo>
                  <a:lnTo>
                    <a:pt x="0" y="4274"/>
                  </a:lnTo>
                  <a:lnTo>
                    <a:pt x="7494" y="1"/>
                  </a:lnTo>
                  <a:lnTo>
                    <a:pt x="7485" y="115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6857300" y="2052019"/>
              <a:ext cx="650336" cy="2384902"/>
            </a:xfrm>
            <a:custGeom>
              <a:avLst/>
              <a:gdLst/>
              <a:ahLst/>
              <a:cxnLst/>
              <a:rect l="l" t="t" r="r" b="b"/>
              <a:pathLst>
                <a:path w="6442" h="23624" extrusionOk="0">
                  <a:moveTo>
                    <a:pt x="18" y="0"/>
                  </a:moveTo>
                  <a:lnTo>
                    <a:pt x="4184" y="2570"/>
                  </a:lnTo>
                  <a:lnTo>
                    <a:pt x="6441" y="12142"/>
                  </a:lnTo>
                  <a:lnTo>
                    <a:pt x="6441" y="23623"/>
                  </a:lnTo>
                  <a:lnTo>
                    <a:pt x="0" y="1993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0"/>
            <p:cNvSpPr/>
            <p:nvPr/>
          </p:nvSpPr>
          <p:spPr>
            <a:xfrm>
              <a:off x="6858209" y="2052019"/>
              <a:ext cx="649427" cy="2018343"/>
            </a:xfrm>
            <a:custGeom>
              <a:avLst/>
              <a:gdLst/>
              <a:ahLst/>
              <a:cxnLst/>
              <a:rect l="l" t="t" r="r" b="b"/>
              <a:pathLst>
                <a:path w="6433" h="19993" extrusionOk="0">
                  <a:moveTo>
                    <a:pt x="9" y="0"/>
                  </a:moveTo>
                  <a:lnTo>
                    <a:pt x="4175" y="2570"/>
                  </a:lnTo>
                  <a:lnTo>
                    <a:pt x="6432" y="12142"/>
                  </a:lnTo>
                  <a:lnTo>
                    <a:pt x="6432" y="19992"/>
                  </a:lnTo>
                  <a:lnTo>
                    <a:pt x="0" y="162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0"/>
            <p:cNvSpPr/>
            <p:nvPr/>
          </p:nvSpPr>
          <p:spPr>
            <a:xfrm>
              <a:off x="7486840" y="1282862"/>
              <a:ext cx="846588" cy="2659594"/>
            </a:xfrm>
            <a:custGeom>
              <a:avLst/>
              <a:gdLst/>
              <a:ahLst/>
              <a:cxnLst/>
              <a:rect l="l" t="t" r="r" b="b"/>
              <a:pathLst>
                <a:path w="8386" h="26345" extrusionOk="0">
                  <a:moveTo>
                    <a:pt x="0" y="26345"/>
                  </a:moveTo>
                  <a:lnTo>
                    <a:pt x="0" y="4783"/>
                  </a:lnTo>
                  <a:lnTo>
                    <a:pt x="8386" y="1"/>
                  </a:lnTo>
                  <a:lnTo>
                    <a:pt x="8377" y="21563"/>
                  </a:ln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6787037" y="1130727"/>
              <a:ext cx="699904" cy="2811729"/>
            </a:xfrm>
            <a:custGeom>
              <a:avLst/>
              <a:gdLst/>
              <a:ahLst/>
              <a:cxnLst/>
              <a:rect l="l" t="t" r="r" b="b"/>
              <a:pathLst>
                <a:path w="6933" h="27852" extrusionOk="0">
                  <a:moveTo>
                    <a:pt x="9" y="0"/>
                  </a:moveTo>
                  <a:lnTo>
                    <a:pt x="6932" y="6290"/>
                  </a:lnTo>
                  <a:lnTo>
                    <a:pt x="6932" y="27852"/>
                  </a:lnTo>
                  <a:lnTo>
                    <a:pt x="0" y="2389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0"/>
            <p:cNvSpPr/>
            <p:nvPr/>
          </p:nvSpPr>
          <p:spPr>
            <a:xfrm>
              <a:off x="6787037" y="643429"/>
              <a:ext cx="1546390" cy="1122289"/>
            </a:xfrm>
            <a:custGeom>
              <a:avLst/>
              <a:gdLst/>
              <a:ahLst/>
              <a:cxnLst/>
              <a:rect l="l" t="t" r="r" b="b"/>
              <a:pathLst>
                <a:path w="15318" h="11117" extrusionOk="0">
                  <a:moveTo>
                    <a:pt x="0" y="4827"/>
                  </a:moveTo>
                  <a:lnTo>
                    <a:pt x="6932" y="11117"/>
                  </a:lnTo>
                  <a:lnTo>
                    <a:pt x="15318" y="6335"/>
                  </a:lnTo>
                  <a:lnTo>
                    <a:pt x="8467" y="1"/>
                  </a:lnTo>
                  <a:close/>
                </a:path>
              </a:pathLst>
            </a:custGeom>
            <a:solidFill>
              <a:srgbClr val="D0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0"/>
            <p:cNvSpPr/>
            <p:nvPr/>
          </p:nvSpPr>
          <p:spPr>
            <a:xfrm>
              <a:off x="8004625" y="3055285"/>
              <a:ext cx="168490" cy="155871"/>
            </a:xfrm>
            <a:custGeom>
              <a:avLst/>
              <a:gdLst/>
              <a:ahLst/>
              <a:cxnLst/>
              <a:rect l="l" t="t" r="r" b="b"/>
              <a:pathLst>
                <a:path w="1669" h="1544" extrusionOk="0">
                  <a:moveTo>
                    <a:pt x="1" y="1544"/>
                  </a:moveTo>
                  <a:lnTo>
                    <a:pt x="1" y="955"/>
                  </a:lnTo>
                  <a:lnTo>
                    <a:pt x="1669" y="0"/>
                  </a:lnTo>
                  <a:lnTo>
                    <a:pt x="1660" y="607"/>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8019061" y="3080523"/>
              <a:ext cx="140627" cy="103678"/>
            </a:xfrm>
            <a:custGeom>
              <a:avLst/>
              <a:gdLst/>
              <a:ahLst/>
              <a:cxnLst/>
              <a:rect l="l" t="t" r="r" b="b"/>
              <a:pathLst>
                <a:path w="1393" h="1027" extrusionOk="0">
                  <a:moveTo>
                    <a:pt x="9" y="1026"/>
                  </a:moveTo>
                  <a:lnTo>
                    <a:pt x="0" y="794"/>
                  </a:lnTo>
                  <a:lnTo>
                    <a:pt x="1392" y="0"/>
                  </a:lnTo>
                  <a:lnTo>
                    <a:pt x="1383" y="24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0"/>
            <p:cNvSpPr/>
            <p:nvPr/>
          </p:nvSpPr>
          <p:spPr>
            <a:xfrm>
              <a:off x="8019970" y="3099401"/>
              <a:ext cx="138810" cy="84800"/>
            </a:xfrm>
            <a:custGeom>
              <a:avLst/>
              <a:gdLst/>
              <a:ahLst/>
              <a:cxnLst/>
              <a:rect l="l" t="t" r="r" b="b"/>
              <a:pathLst>
                <a:path w="1375" h="840" extrusionOk="0">
                  <a:moveTo>
                    <a:pt x="0" y="732"/>
                  </a:moveTo>
                  <a:lnTo>
                    <a:pt x="1285" y="1"/>
                  </a:lnTo>
                  <a:lnTo>
                    <a:pt x="1374" y="54"/>
                  </a:lnTo>
                  <a:lnTo>
                    <a:pt x="0" y="83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0"/>
            <p:cNvSpPr/>
            <p:nvPr/>
          </p:nvSpPr>
          <p:spPr>
            <a:xfrm>
              <a:off x="7587691" y="1426114"/>
              <a:ext cx="644885" cy="677290"/>
            </a:xfrm>
            <a:custGeom>
              <a:avLst/>
              <a:gdLst/>
              <a:ahLst/>
              <a:cxnLst/>
              <a:rect l="l" t="t" r="r" b="b"/>
              <a:pathLst>
                <a:path w="6388" h="6709" extrusionOk="0">
                  <a:moveTo>
                    <a:pt x="0" y="6709"/>
                  </a:moveTo>
                  <a:lnTo>
                    <a:pt x="0" y="3694"/>
                  </a:lnTo>
                  <a:lnTo>
                    <a:pt x="6388" y="0"/>
                  </a:lnTo>
                  <a:lnTo>
                    <a:pt x="6379" y="307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7638975" y="1868286"/>
              <a:ext cx="569271" cy="801664"/>
            </a:xfrm>
            <a:custGeom>
              <a:avLst/>
              <a:gdLst/>
              <a:ahLst/>
              <a:cxnLst/>
              <a:rect l="l" t="t" r="r" b="b"/>
              <a:pathLst>
                <a:path w="5639" h="7941" extrusionOk="0">
                  <a:moveTo>
                    <a:pt x="1" y="7940"/>
                  </a:moveTo>
                  <a:lnTo>
                    <a:pt x="1" y="3266"/>
                  </a:lnTo>
                  <a:lnTo>
                    <a:pt x="5639" y="1"/>
                  </a:lnTo>
                  <a:lnTo>
                    <a:pt x="5630" y="473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0"/>
            <p:cNvSpPr/>
            <p:nvPr/>
          </p:nvSpPr>
          <p:spPr>
            <a:xfrm>
              <a:off x="7977671" y="2432105"/>
              <a:ext cx="189185" cy="343138"/>
            </a:xfrm>
            <a:custGeom>
              <a:avLst/>
              <a:gdLst/>
              <a:ahLst/>
              <a:cxnLst/>
              <a:rect l="l" t="t" r="r" b="b"/>
              <a:pathLst>
                <a:path w="1874" h="3399" extrusionOk="0">
                  <a:moveTo>
                    <a:pt x="0" y="3399"/>
                  </a:moveTo>
                  <a:lnTo>
                    <a:pt x="0" y="1097"/>
                  </a:lnTo>
                  <a:lnTo>
                    <a:pt x="1874" y="0"/>
                  </a:lnTo>
                  <a:lnTo>
                    <a:pt x="1874" y="232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0"/>
            <p:cNvSpPr/>
            <p:nvPr/>
          </p:nvSpPr>
          <p:spPr>
            <a:xfrm>
              <a:off x="7995640" y="2566271"/>
              <a:ext cx="153246" cy="183835"/>
            </a:xfrm>
            <a:custGeom>
              <a:avLst/>
              <a:gdLst/>
              <a:ahLst/>
              <a:cxnLst/>
              <a:rect l="l" t="t" r="r" b="b"/>
              <a:pathLst>
                <a:path w="1518" h="1821" extrusionOk="0">
                  <a:moveTo>
                    <a:pt x="1" y="1820"/>
                  </a:moveTo>
                  <a:lnTo>
                    <a:pt x="1" y="348"/>
                  </a:lnTo>
                  <a:lnTo>
                    <a:pt x="571" y="0"/>
                  </a:lnTo>
                  <a:lnTo>
                    <a:pt x="1517" y="955"/>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6890614" y="719143"/>
              <a:ext cx="1339236" cy="975403"/>
            </a:xfrm>
            <a:custGeom>
              <a:avLst/>
              <a:gdLst/>
              <a:ahLst/>
              <a:cxnLst/>
              <a:rect l="l" t="t" r="r" b="b"/>
              <a:pathLst>
                <a:path w="13266" h="9662" extrusionOk="0">
                  <a:moveTo>
                    <a:pt x="0" y="4184"/>
                  </a:moveTo>
                  <a:lnTo>
                    <a:pt x="5951" y="9662"/>
                  </a:lnTo>
                  <a:lnTo>
                    <a:pt x="13266" y="5487"/>
                  </a:lnTo>
                  <a:lnTo>
                    <a:pt x="7333" y="0"/>
                  </a:lnTo>
                  <a:close/>
                </a:path>
              </a:pathLst>
            </a:custGeom>
            <a:solidFill>
              <a:srgbClr val="2621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0"/>
            <p:cNvSpPr/>
            <p:nvPr/>
          </p:nvSpPr>
          <p:spPr>
            <a:xfrm>
              <a:off x="6890614" y="719143"/>
              <a:ext cx="1339236" cy="647610"/>
            </a:xfrm>
            <a:custGeom>
              <a:avLst/>
              <a:gdLst/>
              <a:ahLst/>
              <a:cxnLst/>
              <a:rect l="l" t="t" r="r" b="b"/>
              <a:pathLst>
                <a:path w="13266" h="6415" extrusionOk="0">
                  <a:moveTo>
                    <a:pt x="0" y="4184"/>
                  </a:moveTo>
                  <a:cubicBezTo>
                    <a:pt x="4184" y="5977"/>
                    <a:pt x="8609" y="6415"/>
                    <a:pt x="13266" y="5487"/>
                  </a:cubicBezTo>
                  <a:lnTo>
                    <a:pt x="7333" y="0"/>
                  </a:lnTo>
                  <a:close/>
                </a:path>
              </a:pathLst>
            </a:custGeom>
            <a:solidFill>
              <a:srgbClr val="2621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0"/>
            <p:cNvSpPr/>
            <p:nvPr/>
          </p:nvSpPr>
          <p:spPr>
            <a:xfrm>
              <a:off x="6885163" y="714601"/>
              <a:ext cx="750380" cy="431471"/>
            </a:xfrm>
            <a:custGeom>
              <a:avLst/>
              <a:gdLst/>
              <a:ahLst/>
              <a:cxnLst/>
              <a:rect l="l" t="t" r="r" b="b"/>
              <a:pathLst>
                <a:path w="7433" h="4274" extrusionOk="0">
                  <a:moveTo>
                    <a:pt x="7382" y="0"/>
                  </a:moveTo>
                  <a:cubicBezTo>
                    <a:pt x="7374" y="0"/>
                    <a:pt x="7367" y="3"/>
                    <a:pt x="7361" y="10"/>
                  </a:cubicBezTo>
                  <a:lnTo>
                    <a:pt x="37" y="4185"/>
                  </a:lnTo>
                  <a:cubicBezTo>
                    <a:pt x="10" y="4203"/>
                    <a:pt x="1" y="4229"/>
                    <a:pt x="19" y="4247"/>
                  </a:cubicBezTo>
                  <a:cubicBezTo>
                    <a:pt x="28" y="4265"/>
                    <a:pt x="37" y="4274"/>
                    <a:pt x="54" y="4274"/>
                  </a:cubicBezTo>
                  <a:cubicBezTo>
                    <a:pt x="63" y="4274"/>
                    <a:pt x="72" y="4274"/>
                    <a:pt x="72" y="4265"/>
                  </a:cubicBezTo>
                  <a:lnTo>
                    <a:pt x="7405" y="81"/>
                  </a:lnTo>
                  <a:cubicBezTo>
                    <a:pt x="7423" y="72"/>
                    <a:pt x="7432" y="45"/>
                    <a:pt x="7423" y="27"/>
                  </a:cubicBezTo>
                  <a:cubicBezTo>
                    <a:pt x="7412" y="10"/>
                    <a:pt x="7396" y="0"/>
                    <a:pt x="7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6940182" y="764976"/>
              <a:ext cx="750279" cy="431572"/>
            </a:xfrm>
            <a:custGeom>
              <a:avLst/>
              <a:gdLst/>
              <a:ahLst/>
              <a:cxnLst/>
              <a:rect l="l" t="t" r="r" b="b"/>
              <a:pathLst>
                <a:path w="7432" h="4275" extrusionOk="0">
                  <a:moveTo>
                    <a:pt x="7381" y="1"/>
                  </a:moveTo>
                  <a:cubicBezTo>
                    <a:pt x="7374" y="1"/>
                    <a:pt x="7366" y="4"/>
                    <a:pt x="7360" y="10"/>
                  </a:cubicBezTo>
                  <a:lnTo>
                    <a:pt x="27" y="4185"/>
                  </a:lnTo>
                  <a:cubicBezTo>
                    <a:pt x="9" y="4203"/>
                    <a:pt x="0" y="4230"/>
                    <a:pt x="9" y="4248"/>
                  </a:cubicBezTo>
                  <a:cubicBezTo>
                    <a:pt x="18" y="4266"/>
                    <a:pt x="36" y="4274"/>
                    <a:pt x="45" y="4274"/>
                  </a:cubicBezTo>
                  <a:cubicBezTo>
                    <a:pt x="54" y="4274"/>
                    <a:pt x="62" y="4274"/>
                    <a:pt x="71" y="4266"/>
                  </a:cubicBezTo>
                  <a:lnTo>
                    <a:pt x="7396" y="82"/>
                  </a:lnTo>
                  <a:cubicBezTo>
                    <a:pt x="7422" y="73"/>
                    <a:pt x="7431" y="46"/>
                    <a:pt x="7413" y="28"/>
                  </a:cubicBezTo>
                  <a:cubicBezTo>
                    <a:pt x="7408" y="11"/>
                    <a:pt x="7394" y="1"/>
                    <a:pt x="73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0"/>
            <p:cNvSpPr/>
            <p:nvPr/>
          </p:nvSpPr>
          <p:spPr>
            <a:xfrm>
              <a:off x="6994192" y="815452"/>
              <a:ext cx="750279" cy="431572"/>
            </a:xfrm>
            <a:custGeom>
              <a:avLst/>
              <a:gdLst/>
              <a:ahLst/>
              <a:cxnLst/>
              <a:rect l="l" t="t" r="r" b="b"/>
              <a:pathLst>
                <a:path w="7432" h="4275" extrusionOk="0">
                  <a:moveTo>
                    <a:pt x="7382" y="1"/>
                  </a:moveTo>
                  <a:cubicBezTo>
                    <a:pt x="7374" y="1"/>
                    <a:pt x="7366" y="3"/>
                    <a:pt x="7360" y="10"/>
                  </a:cubicBezTo>
                  <a:lnTo>
                    <a:pt x="27" y="4185"/>
                  </a:lnTo>
                  <a:cubicBezTo>
                    <a:pt x="9" y="4203"/>
                    <a:pt x="0" y="4229"/>
                    <a:pt x="9" y="4247"/>
                  </a:cubicBezTo>
                  <a:cubicBezTo>
                    <a:pt x="18" y="4265"/>
                    <a:pt x="36" y="4274"/>
                    <a:pt x="54" y="4274"/>
                  </a:cubicBezTo>
                  <a:cubicBezTo>
                    <a:pt x="63" y="4274"/>
                    <a:pt x="72" y="4265"/>
                    <a:pt x="72" y="4265"/>
                  </a:cubicBezTo>
                  <a:lnTo>
                    <a:pt x="7405" y="81"/>
                  </a:lnTo>
                  <a:cubicBezTo>
                    <a:pt x="7423" y="72"/>
                    <a:pt x="7432" y="45"/>
                    <a:pt x="7423" y="28"/>
                  </a:cubicBezTo>
                  <a:cubicBezTo>
                    <a:pt x="7411" y="10"/>
                    <a:pt x="7396" y="1"/>
                    <a:pt x="7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0"/>
            <p:cNvSpPr/>
            <p:nvPr/>
          </p:nvSpPr>
          <p:spPr>
            <a:xfrm>
              <a:off x="7049110" y="865928"/>
              <a:ext cx="750279" cy="431471"/>
            </a:xfrm>
            <a:custGeom>
              <a:avLst/>
              <a:gdLst/>
              <a:ahLst/>
              <a:cxnLst/>
              <a:rect l="l" t="t" r="r" b="b"/>
              <a:pathLst>
                <a:path w="7432" h="4274" extrusionOk="0">
                  <a:moveTo>
                    <a:pt x="7379" y="0"/>
                  </a:moveTo>
                  <a:cubicBezTo>
                    <a:pt x="7370" y="0"/>
                    <a:pt x="7361" y="3"/>
                    <a:pt x="7351" y="9"/>
                  </a:cubicBezTo>
                  <a:cubicBezTo>
                    <a:pt x="4916" y="1401"/>
                    <a:pt x="2472" y="2793"/>
                    <a:pt x="27" y="4184"/>
                  </a:cubicBezTo>
                  <a:cubicBezTo>
                    <a:pt x="0" y="4202"/>
                    <a:pt x="0" y="4229"/>
                    <a:pt x="9" y="4247"/>
                  </a:cubicBezTo>
                  <a:cubicBezTo>
                    <a:pt x="18" y="4265"/>
                    <a:pt x="36" y="4274"/>
                    <a:pt x="45" y="4274"/>
                  </a:cubicBezTo>
                  <a:cubicBezTo>
                    <a:pt x="54" y="4274"/>
                    <a:pt x="63" y="4265"/>
                    <a:pt x="72" y="4265"/>
                  </a:cubicBezTo>
                  <a:cubicBezTo>
                    <a:pt x="2516" y="2873"/>
                    <a:pt x="4952" y="1481"/>
                    <a:pt x="7396" y="81"/>
                  </a:cubicBezTo>
                  <a:cubicBezTo>
                    <a:pt x="7423" y="72"/>
                    <a:pt x="7432" y="45"/>
                    <a:pt x="7414" y="27"/>
                  </a:cubicBezTo>
                  <a:cubicBezTo>
                    <a:pt x="7408" y="10"/>
                    <a:pt x="7395" y="0"/>
                    <a:pt x="7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7103119" y="916304"/>
              <a:ext cx="750279" cy="431572"/>
            </a:xfrm>
            <a:custGeom>
              <a:avLst/>
              <a:gdLst/>
              <a:ahLst/>
              <a:cxnLst/>
              <a:rect l="l" t="t" r="r" b="b"/>
              <a:pathLst>
                <a:path w="7432" h="4275" extrusionOk="0">
                  <a:moveTo>
                    <a:pt x="7384" y="0"/>
                  </a:moveTo>
                  <a:cubicBezTo>
                    <a:pt x="7376" y="0"/>
                    <a:pt x="7367" y="3"/>
                    <a:pt x="7361" y="10"/>
                  </a:cubicBezTo>
                  <a:lnTo>
                    <a:pt x="28" y="4185"/>
                  </a:lnTo>
                  <a:cubicBezTo>
                    <a:pt x="10" y="4203"/>
                    <a:pt x="1" y="4230"/>
                    <a:pt x="10" y="4247"/>
                  </a:cubicBezTo>
                  <a:cubicBezTo>
                    <a:pt x="19" y="4265"/>
                    <a:pt x="36" y="4274"/>
                    <a:pt x="54" y="4274"/>
                  </a:cubicBezTo>
                  <a:cubicBezTo>
                    <a:pt x="63" y="4274"/>
                    <a:pt x="63" y="4265"/>
                    <a:pt x="72" y="4265"/>
                  </a:cubicBezTo>
                  <a:lnTo>
                    <a:pt x="7405" y="81"/>
                  </a:lnTo>
                  <a:cubicBezTo>
                    <a:pt x="7423" y="72"/>
                    <a:pt x="7432" y="46"/>
                    <a:pt x="7423" y="19"/>
                  </a:cubicBezTo>
                  <a:cubicBezTo>
                    <a:pt x="7412" y="8"/>
                    <a:pt x="7398" y="0"/>
                    <a:pt x="7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0"/>
            <p:cNvSpPr/>
            <p:nvPr/>
          </p:nvSpPr>
          <p:spPr>
            <a:xfrm>
              <a:off x="7157230" y="966679"/>
              <a:ext cx="750279" cy="431572"/>
            </a:xfrm>
            <a:custGeom>
              <a:avLst/>
              <a:gdLst/>
              <a:ahLst/>
              <a:cxnLst/>
              <a:rect l="l" t="t" r="r" b="b"/>
              <a:pathLst>
                <a:path w="7432" h="4275" extrusionOk="0">
                  <a:moveTo>
                    <a:pt x="7390" y="1"/>
                  </a:moveTo>
                  <a:cubicBezTo>
                    <a:pt x="7380" y="1"/>
                    <a:pt x="7370" y="4"/>
                    <a:pt x="7360" y="11"/>
                  </a:cubicBezTo>
                  <a:lnTo>
                    <a:pt x="36" y="4186"/>
                  </a:lnTo>
                  <a:cubicBezTo>
                    <a:pt x="9" y="4203"/>
                    <a:pt x="0" y="4230"/>
                    <a:pt x="18" y="4248"/>
                  </a:cubicBezTo>
                  <a:cubicBezTo>
                    <a:pt x="27" y="4266"/>
                    <a:pt x="36" y="4275"/>
                    <a:pt x="54" y="4275"/>
                  </a:cubicBezTo>
                  <a:cubicBezTo>
                    <a:pt x="62" y="4275"/>
                    <a:pt x="71" y="4266"/>
                    <a:pt x="80" y="4266"/>
                  </a:cubicBezTo>
                  <a:lnTo>
                    <a:pt x="7404" y="82"/>
                  </a:lnTo>
                  <a:cubicBezTo>
                    <a:pt x="7431" y="73"/>
                    <a:pt x="7431" y="46"/>
                    <a:pt x="7422" y="19"/>
                  </a:cubicBezTo>
                  <a:cubicBezTo>
                    <a:pt x="7417" y="8"/>
                    <a:pt x="7404" y="1"/>
                    <a:pt x="7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0"/>
            <p:cNvSpPr/>
            <p:nvPr/>
          </p:nvSpPr>
          <p:spPr>
            <a:xfrm>
              <a:off x="7212148" y="1017155"/>
              <a:ext cx="750279" cy="431572"/>
            </a:xfrm>
            <a:custGeom>
              <a:avLst/>
              <a:gdLst/>
              <a:ahLst/>
              <a:cxnLst/>
              <a:rect l="l" t="t" r="r" b="b"/>
              <a:pathLst>
                <a:path w="7432" h="4275" extrusionOk="0">
                  <a:moveTo>
                    <a:pt x="7383" y="0"/>
                  </a:moveTo>
                  <a:cubicBezTo>
                    <a:pt x="7375" y="0"/>
                    <a:pt x="7367" y="3"/>
                    <a:pt x="7360" y="10"/>
                  </a:cubicBezTo>
                  <a:lnTo>
                    <a:pt x="27" y="4185"/>
                  </a:lnTo>
                  <a:cubicBezTo>
                    <a:pt x="9" y="4203"/>
                    <a:pt x="0" y="4230"/>
                    <a:pt x="9" y="4248"/>
                  </a:cubicBezTo>
                  <a:cubicBezTo>
                    <a:pt x="18" y="4265"/>
                    <a:pt x="36" y="4274"/>
                    <a:pt x="54" y="4274"/>
                  </a:cubicBezTo>
                  <a:cubicBezTo>
                    <a:pt x="54" y="4274"/>
                    <a:pt x="63" y="4265"/>
                    <a:pt x="72" y="4265"/>
                  </a:cubicBezTo>
                  <a:lnTo>
                    <a:pt x="7405" y="81"/>
                  </a:lnTo>
                  <a:cubicBezTo>
                    <a:pt x="7423" y="73"/>
                    <a:pt x="7431" y="46"/>
                    <a:pt x="7414" y="19"/>
                  </a:cubicBezTo>
                  <a:cubicBezTo>
                    <a:pt x="7408" y="8"/>
                    <a:pt x="7396" y="0"/>
                    <a:pt x="7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7266158" y="1067530"/>
              <a:ext cx="750279" cy="431572"/>
            </a:xfrm>
            <a:custGeom>
              <a:avLst/>
              <a:gdLst/>
              <a:ahLst/>
              <a:cxnLst/>
              <a:rect l="l" t="t" r="r" b="b"/>
              <a:pathLst>
                <a:path w="7432" h="4275" extrusionOk="0">
                  <a:moveTo>
                    <a:pt x="7390" y="1"/>
                  </a:moveTo>
                  <a:cubicBezTo>
                    <a:pt x="7381" y="1"/>
                    <a:pt x="7371" y="4"/>
                    <a:pt x="7360" y="11"/>
                  </a:cubicBezTo>
                  <a:lnTo>
                    <a:pt x="36" y="4186"/>
                  </a:lnTo>
                  <a:cubicBezTo>
                    <a:pt x="9" y="4204"/>
                    <a:pt x="0" y="4230"/>
                    <a:pt x="18" y="4248"/>
                  </a:cubicBezTo>
                  <a:cubicBezTo>
                    <a:pt x="27" y="4266"/>
                    <a:pt x="36" y="4275"/>
                    <a:pt x="54" y="4275"/>
                  </a:cubicBezTo>
                  <a:cubicBezTo>
                    <a:pt x="63" y="4275"/>
                    <a:pt x="72" y="4266"/>
                    <a:pt x="72" y="4266"/>
                  </a:cubicBezTo>
                  <a:lnTo>
                    <a:pt x="7405" y="82"/>
                  </a:lnTo>
                  <a:cubicBezTo>
                    <a:pt x="7423" y="73"/>
                    <a:pt x="7432" y="46"/>
                    <a:pt x="7423" y="20"/>
                  </a:cubicBezTo>
                  <a:cubicBezTo>
                    <a:pt x="7417" y="9"/>
                    <a:pt x="7405" y="1"/>
                    <a:pt x="7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0"/>
            <p:cNvSpPr/>
            <p:nvPr/>
          </p:nvSpPr>
          <p:spPr>
            <a:xfrm>
              <a:off x="7321076" y="1118007"/>
              <a:ext cx="750279" cy="431572"/>
            </a:xfrm>
            <a:custGeom>
              <a:avLst/>
              <a:gdLst/>
              <a:ahLst/>
              <a:cxnLst/>
              <a:rect l="l" t="t" r="r" b="b"/>
              <a:pathLst>
                <a:path w="7432" h="4275" extrusionOk="0">
                  <a:moveTo>
                    <a:pt x="7383" y="1"/>
                  </a:moveTo>
                  <a:cubicBezTo>
                    <a:pt x="7375" y="1"/>
                    <a:pt x="7367" y="3"/>
                    <a:pt x="7361" y="10"/>
                  </a:cubicBezTo>
                  <a:lnTo>
                    <a:pt x="27" y="4185"/>
                  </a:lnTo>
                  <a:cubicBezTo>
                    <a:pt x="10" y="4203"/>
                    <a:pt x="1" y="4230"/>
                    <a:pt x="10" y="4248"/>
                  </a:cubicBezTo>
                  <a:cubicBezTo>
                    <a:pt x="18" y="4266"/>
                    <a:pt x="36" y="4274"/>
                    <a:pt x="45" y="4274"/>
                  </a:cubicBezTo>
                  <a:cubicBezTo>
                    <a:pt x="54" y="4274"/>
                    <a:pt x="63" y="4266"/>
                    <a:pt x="72" y="4266"/>
                  </a:cubicBezTo>
                  <a:lnTo>
                    <a:pt x="7396" y="82"/>
                  </a:lnTo>
                  <a:cubicBezTo>
                    <a:pt x="7423" y="73"/>
                    <a:pt x="7432" y="46"/>
                    <a:pt x="7414" y="19"/>
                  </a:cubicBezTo>
                  <a:cubicBezTo>
                    <a:pt x="7409" y="8"/>
                    <a:pt x="7396" y="1"/>
                    <a:pt x="7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0"/>
            <p:cNvSpPr/>
            <p:nvPr/>
          </p:nvSpPr>
          <p:spPr>
            <a:xfrm>
              <a:off x="7375085" y="1168483"/>
              <a:ext cx="750380" cy="431572"/>
            </a:xfrm>
            <a:custGeom>
              <a:avLst/>
              <a:gdLst/>
              <a:ahLst/>
              <a:cxnLst/>
              <a:rect l="l" t="t" r="r" b="b"/>
              <a:pathLst>
                <a:path w="7433" h="4275" extrusionOk="0">
                  <a:moveTo>
                    <a:pt x="7384" y="0"/>
                  </a:moveTo>
                  <a:cubicBezTo>
                    <a:pt x="7376" y="0"/>
                    <a:pt x="7368" y="3"/>
                    <a:pt x="7361" y="10"/>
                  </a:cubicBezTo>
                  <a:lnTo>
                    <a:pt x="28" y="4185"/>
                  </a:lnTo>
                  <a:cubicBezTo>
                    <a:pt x="10" y="4203"/>
                    <a:pt x="1" y="4229"/>
                    <a:pt x="19" y="4247"/>
                  </a:cubicBezTo>
                  <a:cubicBezTo>
                    <a:pt x="19" y="4265"/>
                    <a:pt x="37" y="4274"/>
                    <a:pt x="54" y="4274"/>
                  </a:cubicBezTo>
                  <a:cubicBezTo>
                    <a:pt x="63" y="4274"/>
                    <a:pt x="72" y="4265"/>
                    <a:pt x="72" y="4265"/>
                  </a:cubicBezTo>
                  <a:lnTo>
                    <a:pt x="7405" y="81"/>
                  </a:lnTo>
                  <a:cubicBezTo>
                    <a:pt x="7423" y="72"/>
                    <a:pt x="7432" y="46"/>
                    <a:pt x="7423" y="19"/>
                  </a:cubicBezTo>
                  <a:cubicBezTo>
                    <a:pt x="7412" y="8"/>
                    <a:pt x="7398" y="0"/>
                    <a:pt x="7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7430105" y="1218555"/>
              <a:ext cx="750279" cy="431875"/>
            </a:xfrm>
            <a:custGeom>
              <a:avLst/>
              <a:gdLst/>
              <a:ahLst/>
              <a:cxnLst/>
              <a:rect l="l" t="t" r="r" b="b"/>
              <a:pathLst>
                <a:path w="7432" h="4278" extrusionOk="0">
                  <a:moveTo>
                    <a:pt x="7372" y="1"/>
                  </a:moveTo>
                  <a:cubicBezTo>
                    <a:pt x="7365" y="1"/>
                    <a:pt x="7358" y="2"/>
                    <a:pt x="7351" y="4"/>
                  </a:cubicBezTo>
                  <a:lnTo>
                    <a:pt x="27" y="4188"/>
                  </a:lnTo>
                  <a:cubicBezTo>
                    <a:pt x="0" y="4206"/>
                    <a:pt x="0" y="4233"/>
                    <a:pt x="9" y="4251"/>
                  </a:cubicBezTo>
                  <a:cubicBezTo>
                    <a:pt x="18" y="4269"/>
                    <a:pt x="36" y="4278"/>
                    <a:pt x="45" y="4278"/>
                  </a:cubicBezTo>
                  <a:cubicBezTo>
                    <a:pt x="54" y="4278"/>
                    <a:pt x="63" y="4269"/>
                    <a:pt x="71" y="4269"/>
                  </a:cubicBezTo>
                  <a:lnTo>
                    <a:pt x="7396" y="85"/>
                  </a:lnTo>
                  <a:cubicBezTo>
                    <a:pt x="7422" y="76"/>
                    <a:pt x="7431" y="49"/>
                    <a:pt x="7413" y="22"/>
                  </a:cubicBezTo>
                  <a:cubicBezTo>
                    <a:pt x="7407" y="9"/>
                    <a:pt x="7391" y="1"/>
                    <a:pt x="73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0"/>
            <p:cNvSpPr/>
            <p:nvPr/>
          </p:nvSpPr>
          <p:spPr>
            <a:xfrm>
              <a:off x="7484114" y="1269032"/>
              <a:ext cx="750279" cy="431875"/>
            </a:xfrm>
            <a:custGeom>
              <a:avLst/>
              <a:gdLst/>
              <a:ahLst/>
              <a:cxnLst/>
              <a:rect l="l" t="t" r="r" b="b"/>
              <a:pathLst>
                <a:path w="7432" h="4278" extrusionOk="0">
                  <a:moveTo>
                    <a:pt x="7376" y="1"/>
                  </a:moveTo>
                  <a:cubicBezTo>
                    <a:pt x="7370" y="1"/>
                    <a:pt x="7365" y="2"/>
                    <a:pt x="7360" y="4"/>
                  </a:cubicBezTo>
                  <a:lnTo>
                    <a:pt x="27" y="4188"/>
                  </a:lnTo>
                  <a:cubicBezTo>
                    <a:pt x="9" y="4206"/>
                    <a:pt x="0" y="4233"/>
                    <a:pt x="9" y="4250"/>
                  </a:cubicBezTo>
                  <a:cubicBezTo>
                    <a:pt x="18" y="4268"/>
                    <a:pt x="36" y="4277"/>
                    <a:pt x="54" y="4277"/>
                  </a:cubicBezTo>
                  <a:cubicBezTo>
                    <a:pt x="63" y="4277"/>
                    <a:pt x="63" y="4268"/>
                    <a:pt x="72" y="4268"/>
                  </a:cubicBezTo>
                  <a:lnTo>
                    <a:pt x="7405" y="84"/>
                  </a:lnTo>
                  <a:cubicBezTo>
                    <a:pt x="7423" y="75"/>
                    <a:pt x="7432" y="49"/>
                    <a:pt x="7423" y="22"/>
                  </a:cubicBezTo>
                  <a:cubicBezTo>
                    <a:pt x="7410" y="9"/>
                    <a:pt x="7392" y="1"/>
                    <a:pt x="73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0"/>
            <p:cNvSpPr/>
            <p:nvPr/>
          </p:nvSpPr>
          <p:spPr>
            <a:xfrm>
              <a:off x="6885163" y="1136582"/>
              <a:ext cx="608945" cy="564324"/>
            </a:xfrm>
            <a:custGeom>
              <a:avLst/>
              <a:gdLst/>
              <a:ahLst/>
              <a:cxnLst/>
              <a:rect l="l" t="t" r="r" b="b"/>
              <a:pathLst>
                <a:path w="6032" h="5590" extrusionOk="0">
                  <a:moveTo>
                    <a:pt x="50" y="0"/>
                  </a:moveTo>
                  <a:cubicBezTo>
                    <a:pt x="39" y="0"/>
                    <a:pt x="28" y="5"/>
                    <a:pt x="19" y="14"/>
                  </a:cubicBezTo>
                  <a:cubicBezTo>
                    <a:pt x="1" y="31"/>
                    <a:pt x="10" y="67"/>
                    <a:pt x="28" y="76"/>
                  </a:cubicBezTo>
                  <a:lnTo>
                    <a:pt x="5951" y="5571"/>
                  </a:lnTo>
                  <a:cubicBezTo>
                    <a:pt x="5960" y="5580"/>
                    <a:pt x="5978" y="5589"/>
                    <a:pt x="5987" y="5589"/>
                  </a:cubicBezTo>
                  <a:cubicBezTo>
                    <a:pt x="5996" y="5589"/>
                    <a:pt x="6005" y="5580"/>
                    <a:pt x="6014" y="5571"/>
                  </a:cubicBezTo>
                  <a:cubicBezTo>
                    <a:pt x="6031" y="5554"/>
                    <a:pt x="6031" y="5527"/>
                    <a:pt x="6014" y="5509"/>
                  </a:cubicBezTo>
                  <a:lnTo>
                    <a:pt x="81" y="14"/>
                  </a:lnTo>
                  <a:cubicBezTo>
                    <a:pt x="72" y="5"/>
                    <a:pt x="61" y="0"/>
                    <a:pt x="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6952700" y="1098220"/>
              <a:ext cx="608945" cy="563921"/>
            </a:xfrm>
            <a:custGeom>
              <a:avLst/>
              <a:gdLst/>
              <a:ahLst/>
              <a:cxnLst/>
              <a:rect l="l" t="t" r="r" b="b"/>
              <a:pathLst>
                <a:path w="6032" h="5586" extrusionOk="0">
                  <a:moveTo>
                    <a:pt x="58" y="0"/>
                  </a:moveTo>
                  <a:cubicBezTo>
                    <a:pt x="44" y="0"/>
                    <a:pt x="30" y="8"/>
                    <a:pt x="19" y="19"/>
                  </a:cubicBezTo>
                  <a:cubicBezTo>
                    <a:pt x="1" y="37"/>
                    <a:pt x="1" y="64"/>
                    <a:pt x="19" y="81"/>
                  </a:cubicBezTo>
                  <a:cubicBezTo>
                    <a:pt x="1999" y="1910"/>
                    <a:pt x="3971" y="3739"/>
                    <a:pt x="5951" y="5568"/>
                  </a:cubicBezTo>
                  <a:cubicBezTo>
                    <a:pt x="5960" y="5577"/>
                    <a:pt x="5969" y="5586"/>
                    <a:pt x="5978" y="5586"/>
                  </a:cubicBezTo>
                  <a:cubicBezTo>
                    <a:pt x="5996" y="5586"/>
                    <a:pt x="6005" y="5577"/>
                    <a:pt x="6014" y="5568"/>
                  </a:cubicBezTo>
                  <a:cubicBezTo>
                    <a:pt x="6032" y="5550"/>
                    <a:pt x="6032" y="5523"/>
                    <a:pt x="6014" y="5505"/>
                  </a:cubicBezTo>
                  <a:cubicBezTo>
                    <a:pt x="4033" y="3677"/>
                    <a:pt x="2053" y="1848"/>
                    <a:pt x="81" y="10"/>
                  </a:cubicBezTo>
                  <a:cubicBezTo>
                    <a:pt x="74" y="3"/>
                    <a:pt x="66" y="0"/>
                    <a:pt x="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0"/>
            <p:cNvSpPr/>
            <p:nvPr/>
          </p:nvSpPr>
          <p:spPr>
            <a:xfrm>
              <a:off x="7019430" y="1059959"/>
              <a:ext cx="608845" cy="563416"/>
            </a:xfrm>
            <a:custGeom>
              <a:avLst/>
              <a:gdLst/>
              <a:ahLst/>
              <a:cxnLst/>
              <a:rect l="l" t="t" r="r" b="b"/>
              <a:pathLst>
                <a:path w="6031" h="5581" extrusionOk="0">
                  <a:moveTo>
                    <a:pt x="49" y="1"/>
                  </a:moveTo>
                  <a:cubicBezTo>
                    <a:pt x="38" y="1"/>
                    <a:pt x="27" y="5"/>
                    <a:pt x="18" y="14"/>
                  </a:cubicBezTo>
                  <a:cubicBezTo>
                    <a:pt x="0" y="32"/>
                    <a:pt x="9" y="59"/>
                    <a:pt x="27" y="77"/>
                  </a:cubicBezTo>
                  <a:lnTo>
                    <a:pt x="5950" y="5572"/>
                  </a:lnTo>
                  <a:cubicBezTo>
                    <a:pt x="5959" y="5581"/>
                    <a:pt x="5977" y="5581"/>
                    <a:pt x="5986" y="5581"/>
                  </a:cubicBezTo>
                  <a:cubicBezTo>
                    <a:pt x="5995" y="5581"/>
                    <a:pt x="6004" y="5572"/>
                    <a:pt x="6013" y="5563"/>
                  </a:cubicBezTo>
                  <a:cubicBezTo>
                    <a:pt x="6031" y="5545"/>
                    <a:pt x="6031" y="5519"/>
                    <a:pt x="6013" y="5501"/>
                  </a:cubicBezTo>
                  <a:lnTo>
                    <a:pt x="80" y="14"/>
                  </a:lnTo>
                  <a:cubicBezTo>
                    <a:pt x="71" y="5"/>
                    <a:pt x="60" y="1"/>
                    <a:pt x="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0"/>
            <p:cNvSpPr/>
            <p:nvPr/>
          </p:nvSpPr>
          <p:spPr>
            <a:xfrm>
              <a:off x="7086967" y="1021294"/>
              <a:ext cx="608845" cy="563416"/>
            </a:xfrm>
            <a:custGeom>
              <a:avLst/>
              <a:gdLst/>
              <a:ahLst/>
              <a:cxnLst/>
              <a:rect l="l" t="t" r="r" b="b"/>
              <a:pathLst>
                <a:path w="6031" h="5581" extrusionOk="0">
                  <a:moveTo>
                    <a:pt x="49" y="0"/>
                  </a:moveTo>
                  <a:cubicBezTo>
                    <a:pt x="38" y="0"/>
                    <a:pt x="27" y="5"/>
                    <a:pt x="18" y="14"/>
                  </a:cubicBezTo>
                  <a:cubicBezTo>
                    <a:pt x="0" y="32"/>
                    <a:pt x="0" y="58"/>
                    <a:pt x="18" y="76"/>
                  </a:cubicBezTo>
                  <a:lnTo>
                    <a:pt x="5951" y="5571"/>
                  </a:lnTo>
                  <a:cubicBezTo>
                    <a:pt x="5959" y="5580"/>
                    <a:pt x="5968" y="5580"/>
                    <a:pt x="5977" y="5580"/>
                  </a:cubicBezTo>
                  <a:cubicBezTo>
                    <a:pt x="5995" y="5580"/>
                    <a:pt x="6004" y="5580"/>
                    <a:pt x="6013" y="5571"/>
                  </a:cubicBezTo>
                  <a:cubicBezTo>
                    <a:pt x="6031" y="5554"/>
                    <a:pt x="6031" y="5518"/>
                    <a:pt x="6013" y="5509"/>
                  </a:cubicBezTo>
                  <a:lnTo>
                    <a:pt x="80" y="14"/>
                  </a:lnTo>
                  <a:cubicBezTo>
                    <a:pt x="72" y="5"/>
                    <a:pt x="60" y="0"/>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7153596" y="982528"/>
              <a:ext cx="608845" cy="563416"/>
            </a:xfrm>
            <a:custGeom>
              <a:avLst/>
              <a:gdLst/>
              <a:ahLst/>
              <a:cxnLst/>
              <a:rect l="l" t="t" r="r" b="b"/>
              <a:pathLst>
                <a:path w="6031" h="5581" extrusionOk="0">
                  <a:moveTo>
                    <a:pt x="49" y="1"/>
                  </a:moveTo>
                  <a:cubicBezTo>
                    <a:pt x="38" y="1"/>
                    <a:pt x="27" y="5"/>
                    <a:pt x="18" y="14"/>
                  </a:cubicBezTo>
                  <a:cubicBezTo>
                    <a:pt x="0" y="32"/>
                    <a:pt x="9" y="59"/>
                    <a:pt x="27" y="77"/>
                  </a:cubicBezTo>
                  <a:lnTo>
                    <a:pt x="5951" y="5572"/>
                  </a:lnTo>
                  <a:cubicBezTo>
                    <a:pt x="5960" y="5581"/>
                    <a:pt x="5977" y="5581"/>
                    <a:pt x="5986" y="5581"/>
                  </a:cubicBezTo>
                  <a:cubicBezTo>
                    <a:pt x="5995" y="5581"/>
                    <a:pt x="6004" y="5581"/>
                    <a:pt x="6013" y="5572"/>
                  </a:cubicBezTo>
                  <a:cubicBezTo>
                    <a:pt x="6031" y="5554"/>
                    <a:pt x="6031" y="5527"/>
                    <a:pt x="6013" y="5509"/>
                  </a:cubicBezTo>
                  <a:lnTo>
                    <a:pt x="81" y="14"/>
                  </a:lnTo>
                  <a:cubicBezTo>
                    <a:pt x="72" y="5"/>
                    <a:pt x="61" y="1"/>
                    <a:pt x="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0"/>
            <p:cNvSpPr/>
            <p:nvPr/>
          </p:nvSpPr>
          <p:spPr>
            <a:xfrm>
              <a:off x="7221133" y="943864"/>
              <a:ext cx="608945" cy="564324"/>
            </a:xfrm>
            <a:custGeom>
              <a:avLst/>
              <a:gdLst/>
              <a:ahLst/>
              <a:cxnLst/>
              <a:rect l="l" t="t" r="r" b="b"/>
              <a:pathLst>
                <a:path w="6032" h="5590" extrusionOk="0">
                  <a:moveTo>
                    <a:pt x="49" y="0"/>
                  </a:moveTo>
                  <a:cubicBezTo>
                    <a:pt x="38" y="0"/>
                    <a:pt x="27" y="5"/>
                    <a:pt x="18" y="14"/>
                  </a:cubicBezTo>
                  <a:cubicBezTo>
                    <a:pt x="0" y="31"/>
                    <a:pt x="0" y="67"/>
                    <a:pt x="18" y="76"/>
                  </a:cubicBezTo>
                  <a:lnTo>
                    <a:pt x="5951" y="5571"/>
                  </a:lnTo>
                  <a:cubicBezTo>
                    <a:pt x="5960" y="5580"/>
                    <a:pt x="5969" y="5589"/>
                    <a:pt x="5978" y="5589"/>
                  </a:cubicBezTo>
                  <a:cubicBezTo>
                    <a:pt x="5995" y="5589"/>
                    <a:pt x="6004" y="5580"/>
                    <a:pt x="6013" y="5571"/>
                  </a:cubicBezTo>
                  <a:cubicBezTo>
                    <a:pt x="6031" y="5553"/>
                    <a:pt x="6031" y="5527"/>
                    <a:pt x="6013" y="5509"/>
                  </a:cubicBezTo>
                  <a:lnTo>
                    <a:pt x="81" y="14"/>
                  </a:lnTo>
                  <a:cubicBezTo>
                    <a:pt x="72" y="5"/>
                    <a:pt x="61" y="0"/>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0"/>
            <p:cNvSpPr/>
            <p:nvPr/>
          </p:nvSpPr>
          <p:spPr>
            <a:xfrm>
              <a:off x="7287762" y="905502"/>
              <a:ext cx="608945" cy="563921"/>
            </a:xfrm>
            <a:custGeom>
              <a:avLst/>
              <a:gdLst/>
              <a:ahLst/>
              <a:cxnLst/>
              <a:rect l="l" t="t" r="r" b="b"/>
              <a:pathLst>
                <a:path w="6032" h="5586" extrusionOk="0">
                  <a:moveTo>
                    <a:pt x="58" y="0"/>
                  </a:moveTo>
                  <a:cubicBezTo>
                    <a:pt x="44" y="0"/>
                    <a:pt x="29" y="8"/>
                    <a:pt x="18" y="19"/>
                  </a:cubicBezTo>
                  <a:cubicBezTo>
                    <a:pt x="1" y="37"/>
                    <a:pt x="9" y="63"/>
                    <a:pt x="27" y="81"/>
                  </a:cubicBezTo>
                  <a:cubicBezTo>
                    <a:pt x="1999" y="1910"/>
                    <a:pt x="3979" y="3739"/>
                    <a:pt x="5951" y="5568"/>
                  </a:cubicBezTo>
                  <a:cubicBezTo>
                    <a:pt x="5960" y="5577"/>
                    <a:pt x="5978" y="5586"/>
                    <a:pt x="5987" y="5586"/>
                  </a:cubicBezTo>
                  <a:cubicBezTo>
                    <a:pt x="5996" y="5586"/>
                    <a:pt x="6004" y="5577"/>
                    <a:pt x="6013" y="5568"/>
                  </a:cubicBezTo>
                  <a:cubicBezTo>
                    <a:pt x="6031" y="5550"/>
                    <a:pt x="6031" y="5523"/>
                    <a:pt x="6013" y="5505"/>
                  </a:cubicBezTo>
                  <a:cubicBezTo>
                    <a:pt x="4033" y="3676"/>
                    <a:pt x="2061" y="1848"/>
                    <a:pt x="81" y="10"/>
                  </a:cubicBezTo>
                  <a:cubicBezTo>
                    <a:pt x="74" y="3"/>
                    <a:pt x="66" y="0"/>
                    <a:pt x="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7355299" y="867241"/>
              <a:ext cx="608945" cy="563416"/>
            </a:xfrm>
            <a:custGeom>
              <a:avLst/>
              <a:gdLst/>
              <a:ahLst/>
              <a:cxnLst/>
              <a:rect l="l" t="t" r="r" b="b"/>
              <a:pathLst>
                <a:path w="6032" h="5581" extrusionOk="0">
                  <a:moveTo>
                    <a:pt x="50" y="1"/>
                  </a:moveTo>
                  <a:cubicBezTo>
                    <a:pt x="39" y="1"/>
                    <a:pt x="27" y="5"/>
                    <a:pt x="18" y="14"/>
                  </a:cubicBezTo>
                  <a:cubicBezTo>
                    <a:pt x="1" y="32"/>
                    <a:pt x="1" y="59"/>
                    <a:pt x="18" y="77"/>
                  </a:cubicBezTo>
                  <a:lnTo>
                    <a:pt x="5951" y="5572"/>
                  </a:lnTo>
                  <a:cubicBezTo>
                    <a:pt x="5960" y="5581"/>
                    <a:pt x="5969" y="5581"/>
                    <a:pt x="5978" y="5581"/>
                  </a:cubicBezTo>
                  <a:cubicBezTo>
                    <a:pt x="5996" y="5581"/>
                    <a:pt x="6005" y="5572"/>
                    <a:pt x="6013" y="5563"/>
                  </a:cubicBezTo>
                  <a:cubicBezTo>
                    <a:pt x="6031" y="5545"/>
                    <a:pt x="6031" y="5518"/>
                    <a:pt x="6013" y="5501"/>
                  </a:cubicBezTo>
                  <a:lnTo>
                    <a:pt x="81" y="14"/>
                  </a:lnTo>
                  <a:cubicBezTo>
                    <a:pt x="72" y="5"/>
                    <a:pt x="61" y="1"/>
                    <a:pt x="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0"/>
            <p:cNvSpPr/>
            <p:nvPr/>
          </p:nvSpPr>
          <p:spPr>
            <a:xfrm>
              <a:off x="7421927" y="828576"/>
              <a:ext cx="608945" cy="563416"/>
            </a:xfrm>
            <a:custGeom>
              <a:avLst/>
              <a:gdLst/>
              <a:ahLst/>
              <a:cxnLst/>
              <a:rect l="l" t="t" r="r" b="b"/>
              <a:pathLst>
                <a:path w="6032" h="5581" extrusionOk="0">
                  <a:moveTo>
                    <a:pt x="50" y="0"/>
                  </a:moveTo>
                  <a:cubicBezTo>
                    <a:pt x="39" y="0"/>
                    <a:pt x="28" y="5"/>
                    <a:pt x="19" y="14"/>
                  </a:cubicBezTo>
                  <a:cubicBezTo>
                    <a:pt x="1" y="31"/>
                    <a:pt x="10" y="58"/>
                    <a:pt x="28" y="76"/>
                  </a:cubicBezTo>
                  <a:cubicBezTo>
                    <a:pt x="1999" y="1905"/>
                    <a:pt x="3980" y="3743"/>
                    <a:pt x="5951" y="5571"/>
                  </a:cubicBezTo>
                  <a:cubicBezTo>
                    <a:pt x="5960" y="5580"/>
                    <a:pt x="5969" y="5580"/>
                    <a:pt x="5987" y="5580"/>
                  </a:cubicBezTo>
                  <a:cubicBezTo>
                    <a:pt x="5996" y="5580"/>
                    <a:pt x="6005" y="5580"/>
                    <a:pt x="6014" y="5571"/>
                  </a:cubicBezTo>
                  <a:cubicBezTo>
                    <a:pt x="6031" y="5554"/>
                    <a:pt x="6031" y="5518"/>
                    <a:pt x="6014" y="5509"/>
                  </a:cubicBezTo>
                  <a:cubicBezTo>
                    <a:pt x="4033" y="3671"/>
                    <a:pt x="2062" y="1842"/>
                    <a:pt x="81" y="14"/>
                  </a:cubicBezTo>
                  <a:cubicBezTo>
                    <a:pt x="72" y="5"/>
                    <a:pt x="61" y="0"/>
                    <a:pt x="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0"/>
            <p:cNvSpPr/>
            <p:nvPr/>
          </p:nvSpPr>
          <p:spPr>
            <a:xfrm>
              <a:off x="7489465" y="789810"/>
              <a:ext cx="608945" cy="563416"/>
            </a:xfrm>
            <a:custGeom>
              <a:avLst/>
              <a:gdLst/>
              <a:ahLst/>
              <a:cxnLst/>
              <a:rect l="l" t="t" r="r" b="b"/>
              <a:pathLst>
                <a:path w="6032" h="5581" extrusionOk="0">
                  <a:moveTo>
                    <a:pt x="50" y="1"/>
                  </a:moveTo>
                  <a:cubicBezTo>
                    <a:pt x="39" y="1"/>
                    <a:pt x="28" y="5"/>
                    <a:pt x="19" y="14"/>
                  </a:cubicBezTo>
                  <a:cubicBezTo>
                    <a:pt x="1" y="32"/>
                    <a:pt x="1" y="59"/>
                    <a:pt x="19" y="76"/>
                  </a:cubicBezTo>
                  <a:lnTo>
                    <a:pt x="5951" y="5572"/>
                  </a:lnTo>
                  <a:cubicBezTo>
                    <a:pt x="5960" y="5581"/>
                    <a:pt x="5969" y="5581"/>
                    <a:pt x="5978" y="5581"/>
                  </a:cubicBezTo>
                  <a:cubicBezTo>
                    <a:pt x="5996" y="5581"/>
                    <a:pt x="6005" y="5581"/>
                    <a:pt x="6014" y="5572"/>
                  </a:cubicBezTo>
                  <a:cubicBezTo>
                    <a:pt x="6032" y="5554"/>
                    <a:pt x="6032" y="5527"/>
                    <a:pt x="6014" y="5509"/>
                  </a:cubicBezTo>
                  <a:lnTo>
                    <a:pt x="81" y="14"/>
                  </a:lnTo>
                  <a:cubicBezTo>
                    <a:pt x="72" y="5"/>
                    <a:pt x="61" y="1"/>
                    <a:pt x="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7556194" y="751145"/>
              <a:ext cx="608845" cy="564324"/>
            </a:xfrm>
            <a:custGeom>
              <a:avLst/>
              <a:gdLst/>
              <a:ahLst/>
              <a:cxnLst/>
              <a:rect l="l" t="t" r="r" b="b"/>
              <a:pathLst>
                <a:path w="6031" h="5590" extrusionOk="0">
                  <a:moveTo>
                    <a:pt x="49" y="0"/>
                  </a:moveTo>
                  <a:cubicBezTo>
                    <a:pt x="38" y="0"/>
                    <a:pt x="27" y="4"/>
                    <a:pt x="18" y="13"/>
                  </a:cubicBezTo>
                  <a:cubicBezTo>
                    <a:pt x="0" y="31"/>
                    <a:pt x="9" y="67"/>
                    <a:pt x="27" y="76"/>
                  </a:cubicBezTo>
                  <a:lnTo>
                    <a:pt x="5950" y="5571"/>
                  </a:lnTo>
                  <a:cubicBezTo>
                    <a:pt x="5959" y="5580"/>
                    <a:pt x="5968" y="5589"/>
                    <a:pt x="5986" y="5589"/>
                  </a:cubicBezTo>
                  <a:cubicBezTo>
                    <a:pt x="5995" y="5589"/>
                    <a:pt x="6004" y="5580"/>
                    <a:pt x="6013" y="5571"/>
                  </a:cubicBezTo>
                  <a:cubicBezTo>
                    <a:pt x="6031" y="5553"/>
                    <a:pt x="6031" y="5527"/>
                    <a:pt x="6013" y="5509"/>
                  </a:cubicBezTo>
                  <a:lnTo>
                    <a:pt x="80" y="13"/>
                  </a:lnTo>
                  <a:cubicBezTo>
                    <a:pt x="71" y="4"/>
                    <a:pt x="60" y="0"/>
                    <a:pt x="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0"/>
            <p:cNvSpPr/>
            <p:nvPr/>
          </p:nvSpPr>
          <p:spPr>
            <a:xfrm>
              <a:off x="7623731" y="712783"/>
              <a:ext cx="608845" cy="563921"/>
            </a:xfrm>
            <a:custGeom>
              <a:avLst/>
              <a:gdLst/>
              <a:ahLst/>
              <a:cxnLst/>
              <a:rect l="l" t="t" r="r" b="b"/>
              <a:pathLst>
                <a:path w="6031" h="5586" extrusionOk="0">
                  <a:moveTo>
                    <a:pt x="57" y="0"/>
                  </a:moveTo>
                  <a:cubicBezTo>
                    <a:pt x="43" y="0"/>
                    <a:pt x="29" y="8"/>
                    <a:pt x="18" y="19"/>
                  </a:cubicBezTo>
                  <a:cubicBezTo>
                    <a:pt x="0" y="37"/>
                    <a:pt x="0" y="63"/>
                    <a:pt x="18" y="81"/>
                  </a:cubicBezTo>
                  <a:lnTo>
                    <a:pt x="5950" y="5568"/>
                  </a:lnTo>
                  <a:cubicBezTo>
                    <a:pt x="5959" y="5577"/>
                    <a:pt x="5968" y="5585"/>
                    <a:pt x="5977" y="5585"/>
                  </a:cubicBezTo>
                  <a:cubicBezTo>
                    <a:pt x="5986" y="5585"/>
                    <a:pt x="6004" y="5577"/>
                    <a:pt x="6013" y="5568"/>
                  </a:cubicBezTo>
                  <a:cubicBezTo>
                    <a:pt x="6031" y="5550"/>
                    <a:pt x="6031" y="5523"/>
                    <a:pt x="6013" y="5505"/>
                  </a:cubicBezTo>
                  <a:lnTo>
                    <a:pt x="80" y="10"/>
                  </a:lnTo>
                  <a:cubicBezTo>
                    <a:pt x="74" y="3"/>
                    <a:pt x="65" y="0"/>
                    <a:pt x="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0"/>
            <p:cNvSpPr/>
            <p:nvPr/>
          </p:nvSpPr>
          <p:spPr>
            <a:xfrm>
              <a:off x="6864468" y="1722409"/>
              <a:ext cx="526063" cy="926845"/>
            </a:xfrm>
            <a:custGeom>
              <a:avLst/>
              <a:gdLst/>
              <a:ahLst/>
              <a:cxnLst/>
              <a:rect l="l" t="t" r="r" b="b"/>
              <a:pathLst>
                <a:path w="5211" h="9181" extrusionOk="0">
                  <a:moveTo>
                    <a:pt x="286" y="98"/>
                  </a:moveTo>
                  <a:lnTo>
                    <a:pt x="4916" y="2748"/>
                  </a:lnTo>
                  <a:cubicBezTo>
                    <a:pt x="5077" y="2837"/>
                    <a:pt x="5211" y="3069"/>
                    <a:pt x="5211" y="3265"/>
                  </a:cubicBezTo>
                  <a:lnTo>
                    <a:pt x="5211" y="8903"/>
                  </a:lnTo>
                  <a:cubicBezTo>
                    <a:pt x="5211" y="9100"/>
                    <a:pt x="5077" y="9180"/>
                    <a:pt x="4916" y="9091"/>
                  </a:cubicBezTo>
                  <a:lnTo>
                    <a:pt x="286" y="6432"/>
                  </a:lnTo>
                  <a:cubicBezTo>
                    <a:pt x="134" y="6343"/>
                    <a:pt x="1" y="6111"/>
                    <a:pt x="1" y="5924"/>
                  </a:cubicBezTo>
                  <a:lnTo>
                    <a:pt x="1" y="277"/>
                  </a:lnTo>
                  <a:cubicBezTo>
                    <a:pt x="1" y="90"/>
                    <a:pt x="134" y="0"/>
                    <a:pt x="286" y="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6884254" y="1757541"/>
              <a:ext cx="486490" cy="857491"/>
            </a:xfrm>
            <a:custGeom>
              <a:avLst/>
              <a:gdLst/>
              <a:ahLst/>
              <a:cxnLst/>
              <a:rect l="l" t="t" r="r" b="b"/>
              <a:pathLst>
                <a:path w="4819" h="8494" extrusionOk="0">
                  <a:moveTo>
                    <a:pt x="269" y="81"/>
                  </a:moveTo>
                  <a:lnTo>
                    <a:pt x="4551" y="2534"/>
                  </a:lnTo>
                  <a:cubicBezTo>
                    <a:pt x="4702" y="2623"/>
                    <a:pt x="4818" y="2837"/>
                    <a:pt x="4818" y="3016"/>
                  </a:cubicBezTo>
                  <a:lnTo>
                    <a:pt x="4818" y="8234"/>
                  </a:lnTo>
                  <a:cubicBezTo>
                    <a:pt x="4818" y="8413"/>
                    <a:pt x="4702" y="8493"/>
                    <a:pt x="4551" y="8404"/>
                  </a:cubicBezTo>
                  <a:lnTo>
                    <a:pt x="269" y="5951"/>
                  </a:lnTo>
                  <a:cubicBezTo>
                    <a:pt x="117" y="5870"/>
                    <a:pt x="1" y="5656"/>
                    <a:pt x="1" y="5478"/>
                  </a:cubicBezTo>
                  <a:lnTo>
                    <a:pt x="1" y="250"/>
                  </a:lnTo>
                  <a:cubicBezTo>
                    <a:pt x="1" y="72"/>
                    <a:pt x="117" y="0"/>
                    <a:pt x="269" y="81"/>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0"/>
            <p:cNvSpPr/>
            <p:nvPr/>
          </p:nvSpPr>
          <p:spPr>
            <a:xfrm>
              <a:off x="7002268" y="1884539"/>
              <a:ext cx="289229" cy="503450"/>
            </a:xfrm>
            <a:custGeom>
              <a:avLst/>
              <a:gdLst/>
              <a:ahLst/>
              <a:cxnLst/>
              <a:rect l="l" t="t" r="r" b="b"/>
              <a:pathLst>
                <a:path w="2865" h="4987" extrusionOk="0">
                  <a:moveTo>
                    <a:pt x="750" y="1204"/>
                  </a:moveTo>
                  <a:lnTo>
                    <a:pt x="1116" y="1410"/>
                  </a:lnTo>
                  <a:cubicBezTo>
                    <a:pt x="1232" y="1481"/>
                    <a:pt x="1339" y="1535"/>
                    <a:pt x="1419" y="1588"/>
                  </a:cubicBezTo>
                  <a:cubicBezTo>
                    <a:pt x="1526" y="1659"/>
                    <a:pt x="1606" y="1713"/>
                    <a:pt x="1660" y="1749"/>
                  </a:cubicBezTo>
                  <a:cubicBezTo>
                    <a:pt x="1785" y="1847"/>
                    <a:pt x="1883" y="1972"/>
                    <a:pt x="1963" y="2123"/>
                  </a:cubicBezTo>
                  <a:cubicBezTo>
                    <a:pt x="2044" y="2284"/>
                    <a:pt x="2079" y="2444"/>
                    <a:pt x="2079" y="2605"/>
                  </a:cubicBezTo>
                  <a:cubicBezTo>
                    <a:pt x="2079" y="2739"/>
                    <a:pt x="2052" y="2846"/>
                    <a:pt x="1999" y="2908"/>
                  </a:cubicBezTo>
                  <a:cubicBezTo>
                    <a:pt x="1944" y="2971"/>
                    <a:pt x="1883" y="2999"/>
                    <a:pt x="1796" y="2999"/>
                  </a:cubicBezTo>
                  <a:cubicBezTo>
                    <a:pt x="1784" y="2999"/>
                    <a:pt x="1771" y="2999"/>
                    <a:pt x="1758" y="2998"/>
                  </a:cubicBezTo>
                  <a:cubicBezTo>
                    <a:pt x="1696" y="2998"/>
                    <a:pt x="1580" y="2944"/>
                    <a:pt x="1419" y="2864"/>
                  </a:cubicBezTo>
                  <a:cubicBezTo>
                    <a:pt x="1348" y="2828"/>
                    <a:pt x="1258" y="2783"/>
                    <a:pt x="1169" y="2730"/>
                  </a:cubicBezTo>
                  <a:lnTo>
                    <a:pt x="750" y="2489"/>
                  </a:lnTo>
                  <a:lnTo>
                    <a:pt x="750" y="1204"/>
                  </a:lnTo>
                  <a:close/>
                  <a:moveTo>
                    <a:pt x="1" y="0"/>
                  </a:moveTo>
                  <a:lnTo>
                    <a:pt x="1" y="4550"/>
                  </a:lnTo>
                  <a:lnTo>
                    <a:pt x="750" y="4987"/>
                  </a:lnTo>
                  <a:lnTo>
                    <a:pt x="750" y="3265"/>
                  </a:lnTo>
                  <a:lnTo>
                    <a:pt x="1241" y="3551"/>
                  </a:lnTo>
                  <a:cubicBezTo>
                    <a:pt x="1303" y="3586"/>
                    <a:pt x="1366" y="3613"/>
                    <a:pt x="1419" y="3649"/>
                  </a:cubicBezTo>
                  <a:cubicBezTo>
                    <a:pt x="1678" y="3783"/>
                    <a:pt x="1883" y="3881"/>
                    <a:pt x="2026" y="3934"/>
                  </a:cubicBezTo>
                  <a:cubicBezTo>
                    <a:pt x="2097" y="3953"/>
                    <a:pt x="2169" y="3962"/>
                    <a:pt x="2239" y="3962"/>
                  </a:cubicBezTo>
                  <a:cubicBezTo>
                    <a:pt x="2300" y="3962"/>
                    <a:pt x="2360" y="3956"/>
                    <a:pt x="2418" y="3943"/>
                  </a:cubicBezTo>
                  <a:cubicBezTo>
                    <a:pt x="2543" y="3907"/>
                    <a:pt x="2650" y="3818"/>
                    <a:pt x="2739" y="3676"/>
                  </a:cubicBezTo>
                  <a:cubicBezTo>
                    <a:pt x="2820" y="3533"/>
                    <a:pt x="2864" y="3319"/>
                    <a:pt x="2864" y="3042"/>
                  </a:cubicBezTo>
                  <a:cubicBezTo>
                    <a:pt x="2864" y="2676"/>
                    <a:pt x="2793" y="2337"/>
                    <a:pt x="2641" y="2025"/>
                  </a:cubicBezTo>
                  <a:cubicBezTo>
                    <a:pt x="2498" y="1713"/>
                    <a:pt x="2320" y="1463"/>
                    <a:pt x="2106" y="1276"/>
                  </a:cubicBezTo>
                  <a:cubicBezTo>
                    <a:pt x="1990" y="1169"/>
                    <a:pt x="1758" y="1017"/>
                    <a:pt x="1419" y="812"/>
                  </a:cubicBezTo>
                  <a:cubicBezTo>
                    <a:pt x="1357" y="776"/>
                    <a:pt x="1285" y="732"/>
                    <a:pt x="1205" y="696"/>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0"/>
            <p:cNvSpPr/>
            <p:nvPr/>
          </p:nvSpPr>
          <p:spPr>
            <a:xfrm>
              <a:off x="8093766" y="2644610"/>
              <a:ext cx="39775" cy="29781"/>
            </a:xfrm>
            <a:custGeom>
              <a:avLst/>
              <a:gdLst/>
              <a:ahLst/>
              <a:cxnLst/>
              <a:rect l="l" t="t" r="r" b="b"/>
              <a:pathLst>
                <a:path w="394" h="295" extrusionOk="0">
                  <a:moveTo>
                    <a:pt x="170" y="295"/>
                  </a:moveTo>
                  <a:lnTo>
                    <a:pt x="1" y="125"/>
                  </a:lnTo>
                  <a:lnTo>
                    <a:pt x="224" y="0"/>
                  </a:lnTo>
                  <a:lnTo>
                    <a:pt x="393" y="1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8073071" y="2623915"/>
              <a:ext cx="39775" cy="29781"/>
            </a:xfrm>
            <a:custGeom>
              <a:avLst/>
              <a:gdLst/>
              <a:ahLst/>
              <a:cxnLst/>
              <a:rect l="l" t="t" r="r" b="b"/>
              <a:pathLst>
                <a:path w="394" h="295" extrusionOk="0">
                  <a:moveTo>
                    <a:pt x="170" y="295"/>
                  </a:moveTo>
                  <a:lnTo>
                    <a:pt x="1" y="125"/>
                  </a:lnTo>
                  <a:lnTo>
                    <a:pt x="224" y="0"/>
                  </a:lnTo>
                  <a:lnTo>
                    <a:pt x="393" y="1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0"/>
            <p:cNvSpPr/>
            <p:nvPr/>
          </p:nvSpPr>
          <p:spPr>
            <a:xfrm>
              <a:off x="8053284" y="2602311"/>
              <a:ext cx="38867" cy="30690"/>
            </a:xfrm>
            <a:custGeom>
              <a:avLst/>
              <a:gdLst/>
              <a:ahLst/>
              <a:cxnLst/>
              <a:rect l="l" t="t" r="r" b="b"/>
              <a:pathLst>
                <a:path w="385" h="304" extrusionOk="0">
                  <a:moveTo>
                    <a:pt x="161" y="303"/>
                  </a:moveTo>
                  <a:lnTo>
                    <a:pt x="0" y="134"/>
                  </a:lnTo>
                  <a:lnTo>
                    <a:pt x="215" y="0"/>
                  </a:lnTo>
                  <a:lnTo>
                    <a:pt x="384" y="17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0"/>
            <p:cNvSpPr/>
            <p:nvPr/>
          </p:nvSpPr>
          <p:spPr>
            <a:xfrm>
              <a:off x="8032589" y="2581515"/>
              <a:ext cx="39674" cy="30791"/>
            </a:xfrm>
            <a:custGeom>
              <a:avLst/>
              <a:gdLst/>
              <a:ahLst/>
              <a:cxnLst/>
              <a:rect l="l" t="t" r="r" b="b"/>
              <a:pathLst>
                <a:path w="393" h="305" extrusionOk="0">
                  <a:moveTo>
                    <a:pt x="170" y="304"/>
                  </a:moveTo>
                  <a:lnTo>
                    <a:pt x="0" y="135"/>
                  </a:lnTo>
                  <a:lnTo>
                    <a:pt x="223" y="1"/>
                  </a:lnTo>
                  <a:lnTo>
                    <a:pt x="393" y="17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8066812" y="2659955"/>
              <a:ext cx="39674" cy="29781"/>
            </a:xfrm>
            <a:custGeom>
              <a:avLst/>
              <a:gdLst/>
              <a:ahLst/>
              <a:cxnLst/>
              <a:rect l="l" t="t" r="r" b="b"/>
              <a:pathLst>
                <a:path w="393" h="295" extrusionOk="0">
                  <a:moveTo>
                    <a:pt x="170" y="294"/>
                  </a:moveTo>
                  <a:lnTo>
                    <a:pt x="0" y="125"/>
                  </a:lnTo>
                  <a:lnTo>
                    <a:pt x="223" y="0"/>
                  </a:lnTo>
                  <a:lnTo>
                    <a:pt x="393" y="1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0"/>
            <p:cNvSpPr/>
            <p:nvPr/>
          </p:nvSpPr>
          <p:spPr>
            <a:xfrm>
              <a:off x="8039757" y="2674290"/>
              <a:ext cx="39775" cy="30791"/>
            </a:xfrm>
            <a:custGeom>
              <a:avLst/>
              <a:gdLst/>
              <a:ahLst/>
              <a:cxnLst/>
              <a:rect l="l" t="t" r="r" b="b"/>
              <a:pathLst>
                <a:path w="394" h="305" extrusionOk="0">
                  <a:moveTo>
                    <a:pt x="170" y="304"/>
                  </a:moveTo>
                  <a:lnTo>
                    <a:pt x="1" y="135"/>
                  </a:lnTo>
                  <a:lnTo>
                    <a:pt x="224" y="1"/>
                  </a:lnTo>
                  <a:lnTo>
                    <a:pt x="393" y="17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0"/>
            <p:cNvSpPr/>
            <p:nvPr/>
          </p:nvSpPr>
          <p:spPr>
            <a:xfrm>
              <a:off x="8013610" y="2689635"/>
              <a:ext cx="39775" cy="30690"/>
            </a:xfrm>
            <a:custGeom>
              <a:avLst/>
              <a:gdLst/>
              <a:ahLst/>
              <a:cxnLst/>
              <a:rect l="l" t="t" r="r" b="b"/>
              <a:pathLst>
                <a:path w="394" h="304" extrusionOk="0">
                  <a:moveTo>
                    <a:pt x="162" y="304"/>
                  </a:moveTo>
                  <a:lnTo>
                    <a:pt x="1" y="134"/>
                  </a:lnTo>
                  <a:lnTo>
                    <a:pt x="224" y="0"/>
                  </a:lnTo>
                  <a:lnTo>
                    <a:pt x="393" y="17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7995640" y="2704980"/>
              <a:ext cx="30690" cy="30690"/>
            </a:xfrm>
            <a:custGeom>
              <a:avLst/>
              <a:gdLst/>
              <a:ahLst/>
              <a:cxnLst/>
              <a:rect l="l" t="t" r="r" b="b"/>
              <a:pathLst>
                <a:path w="304" h="304" extrusionOk="0">
                  <a:moveTo>
                    <a:pt x="81" y="303"/>
                  </a:moveTo>
                  <a:lnTo>
                    <a:pt x="1" y="223"/>
                  </a:lnTo>
                  <a:lnTo>
                    <a:pt x="1" y="80"/>
                  </a:lnTo>
                  <a:lnTo>
                    <a:pt x="134" y="0"/>
                  </a:lnTo>
                  <a:lnTo>
                    <a:pt x="304" y="1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8047025" y="2638250"/>
              <a:ext cx="38766" cy="30791"/>
            </a:xfrm>
            <a:custGeom>
              <a:avLst/>
              <a:gdLst/>
              <a:ahLst/>
              <a:cxnLst/>
              <a:rect l="l" t="t" r="r" b="b"/>
              <a:pathLst>
                <a:path w="384" h="305" extrusionOk="0">
                  <a:moveTo>
                    <a:pt x="161" y="304"/>
                  </a:moveTo>
                  <a:lnTo>
                    <a:pt x="0" y="135"/>
                  </a:lnTo>
                  <a:lnTo>
                    <a:pt x="214" y="1"/>
                  </a:lnTo>
                  <a:lnTo>
                    <a:pt x="384" y="17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8019970" y="2653595"/>
              <a:ext cx="39674" cy="30690"/>
            </a:xfrm>
            <a:custGeom>
              <a:avLst/>
              <a:gdLst/>
              <a:ahLst/>
              <a:cxnLst/>
              <a:rect l="l" t="t" r="r" b="b"/>
              <a:pathLst>
                <a:path w="393" h="304" extrusionOk="0">
                  <a:moveTo>
                    <a:pt x="170" y="304"/>
                  </a:moveTo>
                  <a:lnTo>
                    <a:pt x="0" y="134"/>
                  </a:lnTo>
                  <a:lnTo>
                    <a:pt x="223" y="1"/>
                  </a:lnTo>
                  <a:lnTo>
                    <a:pt x="393" y="17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7995640" y="2668940"/>
              <a:ext cx="37050" cy="30690"/>
            </a:xfrm>
            <a:custGeom>
              <a:avLst/>
              <a:gdLst/>
              <a:ahLst/>
              <a:cxnLst/>
              <a:rect l="l" t="t" r="r" b="b"/>
              <a:pathLst>
                <a:path w="367" h="304" extrusionOk="0">
                  <a:moveTo>
                    <a:pt x="143" y="304"/>
                  </a:moveTo>
                  <a:lnTo>
                    <a:pt x="1" y="152"/>
                  </a:lnTo>
                  <a:lnTo>
                    <a:pt x="1" y="116"/>
                  </a:lnTo>
                  <a:lnTo>
                    <a:pt x="197" y="0"/>
                  </a:lnTo>
                  <a:lnTo>
                    <a:pt x="366" y="1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7995640" y="2691452"/>
              <a:ext cx="9994" cy="16253"/>
            </a:xfrm>
            <a:custGeom>
              <a:avLst/>
              <a:gdLst/>
              <a:ahLst/>
              <a:cxnLst/>
              <a:rect l="l" t="t" r="r" b="b"/>
              <a:pathLst>
                <a:path w="99" h="161" extrusionOk="0">
                  <a:moveTo>
                    <a:pt x="1" y="0"/>
                  </a:moveTo>
                  <a:lnTo>
                    <a:pt x="99" y="98"/>
                  </a:lnTo>
                  <a:lnTo>
                    <a:pt x="1" y="16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8026229" y="2617555"/>
              <a:ext cx="39775" cy="30791"/>
            </a:xfrm>
            <a:custGeom>
              <a:avLst/>
              <a:gdLst/>
              <a:ahLst/>
              <a:cxnLst/>
              <a:rect l="l" t="t" r="r" b="b"/>
              <a:pathLst>
                <a:path w="394" h="305" extrusionOk="0">
                  <a:moveTo>
                    <a:pt x="170" y="304"/>
                  </a:moveTo>
                  <a:lnTo>
                    <a:pt x="1" y="135"/>
                  </a:lnTo>
                  <a:lnTo>
                    <a:pt x="224" y="1"/>
                  </a:lnTo>
                  <a:lnTo>
                    <a:pt x="393" y="17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7999275" y="2632900"/>
              <a:ext cx="39674" cy="30690"/>
            </a:xfrm>
            <a:custGeom>
              <a:avLst/>
              <a:gdLst/>
              <a:ahLst/>
              <a:cxnLst/>
              <a:rect l="l" t="t" r="r" b="b"/>
              <a:pathLst>
                <a:path w="393" h="304" extrusionOk="0">
                  <a:moveTo>
                    <a:pt x="170" y="304"/>
                  </a:moveTo>
                  <a:lnTo>
                    <a:pt x="0" y="134"/>
                  </a:lnTo>
                  <a:lnTo>
                    <a:pt x="223" y="0"/>
                  </a:lnTo>
                  <a:lnTo>
                    <a:pt x="393" y="1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7995640" y="2649153"/>
              <a:ext cx="16354" cy="26147"/>
            </a:xfrm>
            <a:custGeom>
              <a:avLst/>
              <a:gdLst/>
              <a:ahLst/>
              <a:cxnLst/>
              <a:rect l="l" t="t" r="r" b="b"/>
              <a:pathLst>
                <a:path w="162" h="259" extrusionOk="0">
                  <a:moveTo>
                    <a:pt x="1" y="0"/>
                  </a:moveTo>
                  <a:lnTo>
                    <a:pt x="161" y="161"/>
                  </a:lnTo>
                  <a:lnTo>
                    <a:pt x="1" y="25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8005534" y="2596860"/>
              <a:ext cx="39775" cy="30690"/>
            </a:xfrm>
            <a:custGeom>
              <a:avLst/>
              <a:gdLst/>
              <a:ahLst/>
              <a:cxnLst/>
              <a:rect l="l" t="t" r="r" b="b"/>
              <a:pathLst>
                <a:path w="394" h="304" extrusionOk="0">
                  <a:moveTo>
                    <a:pt x="170" y="304"/>
                  </a:moveTo>
                  <a:lnTo>
                    <a:pt x="1" y="134"/>
                  </a:lnTo>
                  <a:lnTo>
                    <a:pt x="224" y="1"/>
                  </a:lnTo>
                  <a:lnTo>
                    <a:pt x="393" y="1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7995640" y="2612205"/>
              <a:ext cx="22613" cy="30690"/>
            </a:xfrm>
            <a:custGeom>
              <a:avLst/>
              <a:gdLst/>
              <a:ahLst/>
              <a:cxnLst/>
              <a:rect l="l" t="t" r="r" b="b"/>
              <a:pathLst>
                <a:path w="224" h="304" extrusionOk="0">
                  <a:moveTo>
                    <a:pt x="1" y="304"/>
                  </a:moveTo>
                  <a:lnTo>
                    <a:pt x="1" y="295"/>
                  </a:lnTo>
                  <a:lnTo>
                    <a:pt x="1" y="36"/>
                  </a:lnTo>
                  <a:lnTo>
                    <a:pt x="54" y="0"/>
                  </a:lnTo>
                  <a:lnTo>
                    <a:pt x="224" y="17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8053284" y="2462694"/>
              <a:ext cx="95602" cy="199987"/>
            </a:xfrm>
            <a:custGeom>
              <a:avLst/>
              <a:gdLst/>
              <a:ahLst/>
              <a:cxnLst/>
              <a:rect l="l" t="t" r="r" b="b"/>
              <a:pathLst>
                <a:path w="947" h="1981" extrusionOk="0">
                  <a:moveTo>
                    <a:pt x="0" y="1026"/>
                  </a:moveTo>
                  <a:lnTo>
                    <a:pt x="946" y="1981"/>
                  </a:lnTo>
                  <a:lnTo>
                    <a:pt x="946"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7995640" y="2462694"/>
              <a:ext cx="153246" cy="138810"/>
            </a:xfrm>
            <a:custGeom>
              <a:avLst/>
              <a:gdLst/>
              <a:ahLst/>
              <a:cxnLst/>
              <a:rect l="l" t="t" r="r" b="b"/>
              <a:pathLst>
                <a:path w="1518" h="1375" extrusionOk="0">
                  <a:moveTo>
                    <a:pt x="1517" y="0"/>
                  </a:moveTo>
                  <a:lnTo>
                    <a:pt x="1" y="901"/>
                  </a:lnTo>
                  <a:lnTo>
                    <a:pt x="1" y="1374"/>
                  </a:lnTo>
                  <a:lnTo>
                    <a:pt x="571" y="1026"/>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7638975" y="2298747"/>
              <a:ext cx="568363" cy="371202"/>
            </a:xfrm>
            <a:custGeom>
              <a:avLst/>
              <a:gdLst/>
              <a:ahLst/>
              <a:cxnLst/>
              <a:rect l="l" t="t" r="r" b="b"/>
              <a:pathLst>
                <a:path w="5630" h="3677" extrusionOk="0">
                  <a:moveTo>
                    <a:pt x="1" y="3676"/>
                  </a:moveTo>
                  <a:lnTo>
                    <a:pt x="215" y="2829"/>
                  </a:lnTo>
                  <a:lnTo>
                    <a:pt x="4747" y="1"/>
                  </a:lnTo>
                  <a:lnTo>
                    <a:pt x="5630" y="447"/>
                  </a:lnTo>
                  <a:lnTo>
                    <a:pt x="5630" y="47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7653411" y="1890798"/>
              <a:ext cx="513444" cy="725041"/>
            </a:xfrm>
            <a:custGeom>
              <a:avLst/>
              <a:gdLst/>
              <a:ahLst/>
              <a:cxnLst/>
              <a:rect l="l" t="t" r="r" b="b"/>
              <a:pathLst>
                <a:path w="5086" h="7182" extrusionOk="0">
                  <a:moveTo>
                    <a:pt x="1" y="7182"/>
                  </a:moveTo>
                  <a:lnTo>
                    <a:pt x="1" y="2953"/>
                  </a:lnTo>
                  <a:lnTo>
                    <a:pt x="5086" y="1"/>
                  </a:lnTo>
                  <a:lnTo>
                    <a:pt x="5077" y="428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7685817" y="1936731"/>
              <a:ext cx="448633" cy="633174"/>
            </a:xfrm>
            <a:custGeom>
              <a:avLst/>
              <a:gdLst/>
              <a:ahLst/>
              <a:cxnLst/>
              <a:rect l="l" t="t" r="r" b="b"/>
              <a:pathLst>
                <a:path w="4444" h="6272" extrusionOk="0">
                  <a:moveTo>
                    <a:pt x="1" y="6272"/>
                  </a:moveTo>
                  <a:lnTo>
                    <a:pt x="1" y="2579"/>
                  </a:lnTo>
                  <a:lnTo>
                    <a:pt x="4443" y="1"/>
                  </a:lnTo>
                  <a:lnTo>
                    <a:pt x="4434" y="374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7988473" y="2786045"/>
              <a:ext cx="184642" cy="163947"/>
            </a:xfrm>
            <a:custGeom>
              <a:avLst/>
              <a:gdLst/>
              <a:ahLst/>
              <a:cxnLst/>
              <a:rect l="l" t="t" r="r" b="b"/>
              <a:pathLst>
                <a:path w="1829" h="1624" extrusionOk="0">
                  <a:moveTo>
                    <a:pt x="0" y="1534"/>
                  </a:moveTo>
                  <a:lnTo>
                    <a:pt x="0" y="937"/>
                  </a:lnTo>
                  <a:lnTo>
                    <a:pt x="1686" y="0"/>
                  </a:lnTo>
                  <a:lnTo>
                    <a:pt x="1829" y="80"/>
                  </a:lnTo>
                  <a:lnTo>
                    <a:pt x="1659" y="607"/>
                  </a:lnTo>
                  <a:lnTo>
                    <a:pt x="161" y="1624"/>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8004625" y="2794121"/>
              <a:ext cx="168490" cy="155871"/>
            </a:xfrm>
            <a:custGeom>
              <a:avLst/>
              <a:gdLst/>
              <a:ahLst/>
              <a:cxnLst/>
              <a:rect l="l" t="t" r="r" b="b"/>
              <a:pathLst>
                <a:path w="1669" h="1544" extrusionOk="0">
                  <a:moveTo>
                    <a:pt x="1" y="1544"/>
                  </a:moveTo>
                  <a:lnTo>
                    <a:pt x="1" y="955"/>
                  </a:lnTo>
                  <a:lnTo>
                    <a:pt x="1669" y="0"/>
                  </a:lnTo>
                  <a:lnTo>
                    <a:pt x="1660" y="607"/>
                  </a:lnTo>
                  <a:close/>
                </a:path>
              </a:pathLst>
            </a:custGeom>
            <a:solidFill>
              <a:srgbClr val="FFE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8019061" y="2819359"/>
              <a:ext cx="140627" cy="103577"/>
            </a:xfrm>
            <a:custGeom>
              <a:avLst/>
              <a:gdLst/>
              <a:ahLst/>
              <a:cxnLst/>
              <a:rect l="l" t="t" r="r" b="b"/>
              <a:pathLst>
                <a:path w="1393" h="1026" extrusionOk="0">
                  <a:moveTo>
                    <a:pt x="9" y="1026"/>
                  </a:moveTo>
                  <a:lnTo>
                    <a:pt x="0" y="794"/>
                  </a:lnTo>
                  <a:lnTo>
                    <a:pt x="1392" y="0"/>
                  </a:lnTo>
                  <a:lnTo>
                    <a:pt x="1383" y="241"/>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8019970" y="2838237"/>
              <a:ext cx="138810" cy="84699"/>
            </a:xfrm>
            <a:custGeom>
              <a:avLst/>
              <a:gdLst/>
              <a:ahLst/>
              <a:cxnLst/>
              <a:rect l="l" t="t" r="r" b="b"/>
              <a:pathLst>
                <a:path w="1375" h="839" extrusionOk="0">
                  <a:moveTo>
                    <a:pt x="0" y="741"/>
                  </a:moveTo>
                  <a:lnTo>
                    <a:pt x="1285" y="0"/>
                  </a:lnTo>
                  <a:lnTo>
                    <a:pt x="1374" y="54"/>
                  </a:lnTo>
                  <a:lnTo>
                    <a:pt x="0" y="839"/>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7602935" y="1453068"/>
              <a:ext cx="613488" cy="623382"/>
            </a:xfrm>
            <a:custGeom>
              <a:avLst/>
              <a:gdLst/>
              <a:ahLst/>
              <a:cxnLst/>
              <a:rect l="l" t="t" r="r" b="b"/>
              <a:pathLst>
                <a:path w="6077" h="6175" extrusionOk="0">
                  <a:moveTo>
                    <a:pt x="1" y="6174"/>
                  </a:moveTo>
                  <a:lnTo>
                    <a:pt x="1" y="3489"/>
                  </a:lnTo>
                  <a:lnTo>
                    <a:pt x="6076" y="1"/>
                  </a:lnTo>
                  <a:lnTo>
                    <a:pt x="6076" y="2749"/>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7628173" y="1812459"/>
              <a:ext cx="7370" cy="71272"/>
            </a:xfrm>
            <a:custGeom>
              <a:avLst/>
              <a:gdLst/>
              <a:ahLst/>
              <a:cxnLst/>
              <a:rect l="l" t="t" r="r" b="b"/>
              <a:pathLst>
                <a:path w="73" h="706" extrusionOk="0">
                  <a:moveTo>
                    <a:pt x="72" y="0"/>
                  </a:moveTo>
                  <a:lnTo>
                    <a:pt x="1" y="36"/>
                  </a:lnTo>
                  <a:lnTo>
                    <a:pt x="1" y="705"/>
                  </a:lnTo>
                  <a:lnTo>
                    <a:pt x="72" y="669"/>
                  </a:lnTo>
                  <a:lnTo>
                    <a:pt x="72" y="0"/>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7645335" y="1806604"/>
              <a:ext cx="23522" cy="68042"/>
            </a:xfrm>
            <a:custGeom>
              <a:avLst/>
              <a:gdLst/>
              <a:ahLst/>
              <a:cxnLst/>
              <a:rect l="l" t="t" r="r" b="b"/>
              <a:pathLst>
                <a:path w="233" h="674" extrusionOk="0">
                  <a:moveTo>
                    <a:pt x="185" y="0"/>
                  </a:moveTo>
                  <a:cubicBezTo>
                    <a:pt x="176" y="0"/>
                    <a:pt x="165" y="5"/>
                    <a:pt x="152" y="14"/>
                  </a:cubicBezTo>
                  <a:cubicBezTo>
                    <a:pt x="134" y="23"/>
                    <a:pt x="116" y="41"/>
                    <a:pt x="98" y="58"/>
                  </a:cubicBezTo>
                  <a:cubicBezTo>
                    <a:pt x="89" y="85"/>
                    <a:pt x="72" y="103"/>
                    <a:pt x="72" y="121"/>
                  </a:cubicBezTo>
                  <a:lnTo>
                    <a:pt x="72" y="67"/>
                  </a:lnTo>
                  <a:lnTo>
                    <a:pt x="0" y="103"/>
                  </a:lnTo>
                  <a:lnTo>
                    <a:pt x="0" y="674"/>
                  </a:lnTo>
                  <a:lnTo>
                    <a:pt x="72" y="638"/>
                  </a:lnTo>
                  <a:lnTo>
                    <a:pt x="72" y="183"/>
                  </a:lnTo>
                  <a:cubicBezTo>
                    <a:pt x="72" y="165"/>
                    <a:pt x="72" y="148"/>
                    <a:pt x="81" y="130"/>
                  </a:cubicBezTo>
                  <a:cubicBezTo>
                    <a:pt x="89" y="112"/>
                    <a:pt x="107" y="103"/>
                    <a:pt x="116" y="94"/>
                  </a:cubicBezTo>
                  <a:cubicBezTo>
                    <a:pt x="125" y="90"/>
                    <a:pt x="132" y="87"/>
                    <a:pt x="137" y="87"/>
                  </a:cubicBezTo>
                  <a:cubicBezTo>
                    <a:pt x="143" y="87"/>
                    <a:pt x="147" y="90"/>
                    <a:pt x="152" y="94"/>
                  </a:cubicBezTo>
                  <a:cubicBezTo>
                    <a:pt x="161" y="94"/>
                    <a:pt x="161" y="112"/>
                    <a:pt x="161" y="130"/>
                  </a:cubicBezTo>
                  <a:lnTo>
                    <a:pt x="161" y="585"/>
                  </a:lnTo>
                  <a:lnTo>
                    <a:pt x="232" y="549"/>
                  </a:lnTo>
                  <a:lnTo>
                    <a:pt x="232" y="94"/>
                  </a:lnTo>
                  <a:cubicBezTo>
                    <a:pt x="232" y="50"/>
                    <a:pt x="223" y="23"/>
                    <a:pt x="205" y="14"/>
                  </a:cubicBezTo>
                  <a:cubicBezTo>
                    <a:pt x="201" y="5"/>
                    <a:pt x="194" y="0"/>
                    <a:pt x="185" y="0"/>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7675924" y="1791764"/>
              <a:ext cx="21705" cy="62591"/>
            </a:xfrm>
            <a:custGeom>
              <a:avLst/>
              <a:gdLst/>
              <a:ahLst/>
              <a:cxnLst/>
              <a:rect l="l" t="t" r="r" b="b"/>
              <a:pathLst>
                <a:path w="215" h="620" extrusionOk="0">
                  <a:moveTo>
                    <a:pt x="161" y="0"/>
                  </a:moveTo>
                  <a:cubicBezTo>
                    <a:pt x="152" y="0"/>
                    <a:pt x="134" y="0"/>
                    <a:pt x="108" y="18"/>
                  </a:cubicBezTo>
                  <a:cubicBezTo>
                    <a:pt x="72" y="36"/>
                    <a:pt x="45" y="63"/>
                    <a:pt x="27" y="89"/>
                  </a:cubicBezTo>
                  <a:cubicBezTo>
                    <a:pt x="9" y="125"/>
                    <a:pt x="1" y="161"/>
                    <a:pt x="1" y="214"/>
                  </a:cubicBezTo>
                  <a:cubicBezTo>
                    <a:pt x="1" y="268"/>
                    <a:pt x="18" y="304"/>
                    <a:pt x="63" y="330"/>
                  </a:cubicBezTo>
                  <a:cubicBezTo>
                    <a:pt x="72" y="330"/>
                    <a:pt x="72" y="339"/>
                    <a:pt x="81" y="339"/>
                  </a:cubicBezTo>
                  <a:cubicBezTo>
                    <a:pt x="90" y="348"/>
                    <a:pt x="99" y="348"/>
                    <a:pt x="99" y="348"/>
                  </a:cubicBezTo>
                  <a:cubicBezTo>
                    <a:pt x="134" y="366"/>
                    <a:pt x="152" y="402"/>
                    <a:pt x="152" y="437"/>
                  </a:cubicBezTo>
                  <a:cubicBezTo>
                    <a:pt x="152" y="464"/>
                    <a:pt x="143" y="491"/>
                    <a:pt x="143" y="500"/>
                  </a:cubicBezTo>
                  <a:cubicBezTo>
                    <a:pt x="134" y="518"/>
                    <a:pt x="125" y="527"/>
                    <a:pt x="108" y="536"/>
                  </a:cubicBezTo>
                  <a:cubicBezTo>
                    <a:pt x="102" y="539"/>
                    <a:pt x="98" y="541"/>
                    <a:pt x="94" y="541"/>
                  </a:cubicBezTo>
                  <a:cubicBezTo>
                    <a:pt x="78" y="541"/>
                    <a:pt x="72" y="512"/>
                    <a:pt x="72" y="455"/>
                  </a:cubicBezTo>
                  <a:lnTo>
                    <a:pt x="72" y="411"/>
                  </a:lnTo>
                  <a:lnTo>
                    <a:pt x="1" y="455"/>
                  </a:lnTo>
                  <a:lnTo>
                    <a:pt x="1" y="491"/>
                  </a:lnTo>
                  <a:cubicBezTo>
                    <a:pt x="1" y="553"/>
                    <a:pt x="9" y="589"/>
                    <a:pt x="27" y="607"/>
                  </a:cubicBezTo>
                  <a:cubicBezTo>
                    <a:pt x="35" y="615"/>
                    <a:pt x="45" y="619"/>
                    <a:pt x="57" y="619"/>
                  </a:cubicBezTo>
                  <a:cubicBezTo>
                    <a:pt x="71" y="619"/>
                    <a:pt x="88" y="613"/>
                    <a:pt x="108" y="598"/>
                  </a:cubicBezTo>
                  <a:cubicBezTo>
                    <a:pt x="179" y="562"/>
                    <a:pt x="215" y="500"/>
                    <a:pt x="215" y="402"/>
                  </a:cubicBezTo>
                  <a:cubicBezTo>
                    <a:pt x="215" y="339"/>
                    <a:pt x="197" y="295"/>
                    <a:pt x="143" y="277"/>
                  </a:cubicBezTo>
                  <a:lnTo>
                    <a:pt x="108" y="250"/>
                  </a:lnTo>
                  <a:cubicBezTo>
                    <a:pt x="81" y="232"/>
                    <a:pt x="63" y="205"/>
                    <a:pt x="63" y="170"/>
                  </a:cubicBezTo>
                  <a:cubicBezTo>
                    <a:pt x="63" y="152"/>
                    <a:pt x="72" y="125"/>
                    <a:pt x="81" y="116"/>
                  </a:cubicBezTo>
                  <a:cubicBezTo>
                    <a:pt x="81" y="98"/>
                    <a:pt x="90" y="89"/>
                    <a:pt x="108" y="81"/>
                  </a:cubicBezTo>
                  <a:cubicBezTo>
                    <a:pt x="113" y="78"/>
                    <a:pt x="117" y="77"/>
                    <a:pt x="121" y="77"/>
                  </a:cubicBezTo>
                  <a:cubicBezTo>
                    <a:pt x="130" y="77"/>
                    <a:pt x="134" y="83"/>
                    <a:pt x="134" y="89"/>
                  </a:cubicBezTo>
                  <a:cubicBezTo>
                    <a:pt x="143" y="107"/>
                    <a:pt x="143" y="125"/>
                    <a:pt x="143" y="161"/>
                  </a:cubicBezTo>
                  <a:lnTo>
                    <a:pt x="143" y="205"/>
                  </a:lnTo>
                  <a:lnTo>
                    <a:pt x="206" y="170"/>
                  </a:lnTo>
                  <a:lnTo>
                    <a:pt x="206" y="143"/>
                  </a:lnTo>
                  <a:cubicBezTo>
                    <a:pt x="206" y="54"/>
                    <a:pt x="197" y="9"/>
                    <a:pt x="161" y="0"/>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7701162" y="1770160"/>
              <a:ext cx="17162" cy="69052"/>
            </a:xfrm>
            <a:custGeom>
              <a:avLst/>
              <a:gdLst/>
              <a:ahLst/>
              <a:cxnLst/>
              <a:rect l="l" t="t" r="r" b="b"/>
              <a:pathLst>
                <a:path w="170" h="684" extrusionOk="0">
                  <a:moveTo>
                    <a:pt x="116" y="0"/>
                  </a:moveTo>
                  <a:lnTo>
                    <a:pt x="45" y="36"/>
                  </a:lnTo>
                  <a:lnTo>
                    <a:pt x="45" y="134"/>
                  </a:lnTo>
                  <a:lnTo>
                    <a:pt x="0" y="161"/>
                  </a:lnTo>
                  <a:lnTo>
                    <a:pt x="0" y="223"/>
                  </a:lnTo>
                  <a:lnTo>
                    <a:pt x="45" y="196"/>
                  </a:lnTo>
                  <a:lnTo>
                    <a:pt x="45" y="616"/>
                  </a:lnTo>
                  <a:cubicBezTo>
                    <a:pt x="45" y="651"/>
                    <a:pt x="54" y="669"/>
                    <a:pt x="63" y="678"/>
                  </a:cubicBezTo>
                  <a:cubicBezTo>
                    <a:pt x="66" y="682"/>
                    <a:pt x="72" y="684"/>
                    <a:pt x="79" y="684"/>
                  </a:cubicBezTo>
                  <a:cubicBezTo>
                    <a:pt x="90" y="684"/>
                    <a:pt x="104" y="680"/>
                    <a:pt x="125" y="669"/>
                  </a:cubicBezTo>
                  <a:lnTo>
                    <a:pt x="170" y="642"/>
                  </a:lnTo>
                  <a:lnTo>
                    <a:pt x="170" y="580"/>
                  </a:lnTo>
                  <a:cubicBezTo>
                    <a:pt x="143" y="589"/>
                    <a:pt x="134" y="598"/>
                    <a:pt x="125" y="598"/>
                  </a:cubicBezTo>
                  <a:cubicBezTo>
                    <a:pt x="116" y="598"/>
                    <a:pt x="116" y="589"/>
                    <a:pt x="116" y="571"/>
                  </a:cubicBezTo>
                  <a:lnTo>
                    <a:pt x="116" y="161"/>
                  </a:lnTo>
                  <a:lnTo>
                    <a:pt x="170" y="125"/>
                  </a:lnTo>
                  <a:lnTo>
                    <a:pt x="170" y="72"/>
                  </a:lnTo>
                  <a:lnTo>
                    <a:pt x="116" y="98"/>
                  </a:lnTo>
                  <a:lnTo>
                    <a:pt x="116" y="0"/>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7725492" y="1763800"/>
              <a:ext cx="15345" cy="66730"/>
            </a:xfrm>
            <a:custGeom>
              <a:avLst/>
              <a:gdLst/>
              <a:ahLst/>
              <a:cxnLst/>
              <a:rect l="l" t="t" r="r" b="b"/>
              <a:pathLst>
                <a:path w="152" h="661" extrusionOk="0">
                  <a:moveTo>
                    <a:pt x="152" y="1"/>
                  </a:moveTo>
                  <a:cubicBezTo>
                    <a:pt x="125" y="10"/>
                    <a:pt x="107" y="27"/>
                    <a:pt x="89" y="45"/>
                  </a:cubicBezTo>
                  <a:cubicBezTo>
                    <a:pt x="80" y="72"/>
                    <a:pt x="72" y="90"/>
                    <a:pt x="63" y="117"/>
                  </a:cubicBezTo>
                  <a:lnTo>
                    <a:pt x="63" y="54"/>
                  </a:lnTo>
                  <a:lnTo>
                    <a:pt x="0" y="90"/>
                  </a:lnTo>
                  <a:lnTo>
                    <a:pt x="0" y="661"/>
                  </a:lnTo>
                  <a:lnTo>
                    <a:pt x="63" y="625"/>
                  </a:lnTo>
                  <a:lnTo>
                    <a:pt x="63" y="161"/>
                  </a:lnTo>
                  <a:cubicBezTo>
                    <a:pt x="80" y="117"/>
                    <a:pt x="107" y="90"/>
                    <a:pt x="152" y="63"/>
                  </a:cubicBezTo>
                  <a:lnTo>
                    <a:pt x="152" y="45"/>
                  </a:lnTo>
                  <a:cubicBezTo>
                    <a:pt x="152" y="19"/>
                    <a:pt x="152" y="1"/>
                    <a:pt x="152" y="1"/>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7746187" y="1748556"/>
              <a:ext cx="22613" cy="67335"/>
            </a:xfrm>
            <a:custGeom>
              <a:avLst/>
              <a:gdLst/>
              <a:ahLst/>
              <a:cxnLst/>
              <a:rect l="l" t="t" r="r" b="b"/>
              <a:pathLst>
                <a:path w="224" h="667" extrusionOk="0">
                  <a:moveTo>
                    <a:pt x="223" y="0"/>
                  </a:moveTo>
                  <a:lnTo>
                    <a:pt x="161" y="36"/>
                  </a:lnTo>
                  <a:lnTo>
                    <a:pt x="161" y="482"/>
                  </a:lnTo>
                  <a:cubicBezTo>
                    <a:pt x="161" y="500"/>
                    <a:pt x="152" y="517"/>
                    <a:pt x="152" y="535"/>
                  </a:cubicBezTo>
                  <a:cubicBezTo>
                    <a:pt x="143" y="553"/>
                    <a:pt x="125" y="571"/>
                    <a:pt x="116" y="580"/>
                  </a:cubicBezTo>
                  <a:cubicBezTo>
                    <a:pt x="108" y="582"/>
                    <a:pt x="102" y="583"/>
                    <a:pt x="96" y="583"/>
                  </a:cubicBezTo>
                  <a:cubicBezTo>
                    <a:pt x="77" y="583"/>
                    <a:pt x="72" y="570"/>
                    <a:pt x="72" y="535"/>
                  </a:cubicBezTo>
                  <a:lnTo>
                    <a:pt x="72" y="89"/>
                  </a:lnTo>
                  <a:lnTo>
                    <a:pt x="0" y="125"/>
                  </a:lnTo>
                  <a:lnTo>
                    <a:pt x="0" y="580"/>
                  </a:lnTo>
                  <a:cubicBezTo>
                    <a:pt x="0" y="625"/>
                    <a:pt x="9" y="651"/>
                    <a:pt x="27" y="660"/>
                  </a:cubicBezTo>
                  <a:cubicBezTo>
                    <a:pt x="36" y="665"/>
                    <a:pt x="45" y="667"/>
                    <a:pt x="54" y="667"/>
                  </a:cubicBezTo>
                  <a:cubicBezTo>
                    <a:pt x="63" y="667"/>
                    <a:pt x="72" y="665"/>
                    <a:pt x="81" y="660"/>
                  </a:cubicBezTo>
                  <a:cubicBezTo>
                    <a:pt x="99" y="651"/>
                    <a:pt x="116" y="633"/>
                    <a:pt x="134" y="616"/>
                  </a:cubicBezTo>
                  <a:cubicBezTo>
                    <a:pt x="143" y="598"/>
                    <a:pt x="152" y="571"/>
                    <a:pt x="161" y="553"/>
                  </a:cubicBezTo>
                  <a:lnTo>
                    <a:pt x="161" y="607"/>
                  </a:lnTo>
                  <a:lnTo>
                    <a:pt x="223" y="571"/>
                  </a:lnTo>
                  <a:lnTo>
                    <a:pt x="223" y="0"/>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7777684" y="1734927"/>
              <a:ext cx="21705" cy="62591"/>
            </a:xfrm>
            <a:custGeom>
              <a:avLst/>
              <a:gdLst/>
              <a:ahLst/>
              <a:cxnLst/>
              <a:rect l="l" t="t" r="r" b="b"/>
              <a:pathLst>
                <a:path w="215" h="620" extrusionOk="0">
                  <a:moveTo>
                    <a:pt x="167" y="0"/>
                  </a:moveTo>
                  <a:cubicBezTo>
                    <a:pt x="154" y="0"/>
                    <a:pt x="139" y="8"/>
                    <a:pt x="117" y="19"/>
                  </a:cubicBezTo>
                  <a:cubicBezTo>
                    <a:pt x="81" y="37"/>
                    <a:pt x="54" y="64"/>
                    <a:pt x="36" y="99"/>
                  </a:cubicBezTo>
                  <a:cubicBezTo>
                    <a:pt x="27" y="108"/>
                    <a:pt x="18" y="135"/>
                    <a:pt x="18" y="162"/>
                  </a:cubicBezTo>
                  <a:cubicBezTo>
                    <a:pt x="10" y="189"/>
                    <a:pt x="1" y="224"/>
                    <a:pt x="1" y="278"/>
                  </a:cubicBezTo>
                  <a:lnTo>
                    <a:pt x="1" y="465"/>
                  </a:lnTo>
                  <a:cubicBezTo>
                    <a:pt x="1" y="501"/>
                    <a:pt x="10" y="528"/>
                    <a:pt x="10" y="554"/>
                  </a:cubicBezTo>
                  <a:cubicBezTo>
                    <a:pt x="16" y="598"/>
                    <a:pt x="35" y="620"/>
                    <a:pt x="65" y="620"/>
                  </a:cubicBezTo>
                  <a:cubicBezTo>
                    <a:pt x="77" y="620"/>
                    <a:pt x="92" y="616"/>
                    <a:pt x="108" y="608"/>
                  </a:cubicBezTo>
                  <a:cubicBezTo>
                    <a:pt x="143" y="590"/>
                    <a:pt x="179" y="563"/>
                    <a:pt x="197" y="528"/>
                  </a:cubicBezTo>
                  <a:cubicBezTo>
                    <a:pt x="206" y="492"/>
                    <a:pt x="215" y="438"/>
                    <a:pt x="215" y="358"/>
                  </a:cubicBezTo>
                  <a:lnTo>
                    <a:pt x="215" y="322"/>
                  </a:lnTo>
                  <a:lnTo>
                    <a:pt x="152" y="358"/>
                  </a:lnTo>
                  <a:lnTo>
                    <a:pt x="152" y="412"/>
                  </a:lnTo>
                  <a:cubicBezTo>
                    <a:pt x="152" y="456"/>
                    <a:pt x="152" y="492"/>
                    <a:pt x="143" y="510"/>
                  </a:cubicBezTo>
                  <a:cubicBezTo>
                    <a:pt x="134" y="519"/>
                    <a:pt x="126" y="528"/>
                    <a:pt x="108" y="536"/>
                  </a:cubicBezTo>
                  <a:cubicBezTo>
                    <a:pt x="103" y="541"/>
                    <a:pt x="99" y="543"/>
                    <a:pt x="94" y="543"/>
                  </a:cubicBezTo>
                  <a:cubicBezTo>
                    <a:pt x="90" y="543"/>
                    <a:pt x="85" y="541"/>
                    <a:pt x="81" y="536"/>
                  </a:cubicBezTo>
                  <a:cubicBezTo>
                    <a:pt x="72" y="519"/>
                    <a:pt x="72" y="492"/>
                    <a:pt x="72" y="456"/>
                  </a:cubicBezTo>
                  <a:lnTo>
                    <a:pt x="72" y="215"/>
                  </a:lnTo>
                  <a:cubicBezTo>
                    <a:pt x="72" y="180"/>
                    <a:pt x="72" y="162"/>
                    <a:pt x="81" y="144"/>
                  </a:cubicBezTo>
                  <a:cubicBezTo>
                    <a:pt x="81" y="117"/>
                    <a:pt x="99" y="99"/>
                    <a:pt x="117" y="82"/>
                  </a:cubicBezTo>
                  <a:cubicBezTo>
                    <a:pt x="126" y="82"/>
                    <a:pt x="143" y="82"/>
                    <a:pt x="152" y="99"/>
                  </a:cubicBezTo>
                  <a:cubicBezTo>
                    <a:pt x="152" y="108"/>
                    <a:pt x="152" y="126"/>
                    <a:pt x="152" y="162"/>
                  </a:cubicBezTo>
                  <a:lnTo>
                    <a:pt x="152" y="215"/>
                  </a:lnTo>
                  <a:lnTo>
                    <a:pt x="215" y="180"/>
                  </a:lnTo>
                  <a:lnTo>
                    <a:pt x="215" y="135"/>
                  </a:lnTo>
                  <a:cubicBezTo>
                    <a:pt x="215" y="117"/>
                    <a:pt x="215" y="99"/>
                    <a:pt x="215" y="82"/>
                  </a:cubicBezTo>
                  <a:cubicBezTo>
                    <a:pt x="215" y="46"/>
                    <a:pt x="206" y="19"/>
                    <a:pt x="188" y="10"/>
                  </a:cubicBezTo>
                  <a:cubicBezTo>
                    <a:pt x="181" y="3"/>
                    <a:pt x="174" y="0"/>
                    <a:pt x="167" y="0"/>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7804739" y="1712516"/>
              <a:ext cx="17162" cy="69758"/>
            </a:xfrm>
            <a:custGeom>
              <a:avLst/>
              <a:gdLst/>
              <a:ahLst/>
              <a:cxnLst/>
              <a:rect l="l" t="t" r="r" b="b"/>
              <a:pathLst>
                <a:path w="170" h="691" extrusionOk="0">
                  <a:moveTo>
                    <a:pt x="116" y="0"/>
                  </a:moveTo>
                  <a:lnTo>
                    <a:pt x="45" y="36"/>
                  </a:lnTo>
                  <a:lnTo>
                    <a:pt x="45" y="143"/>
                  </a:lnTo>
                  <a:lnTo>
                    <a:pt x="0" y="170"/>
                  </a:lnTo>
                  <a:lnTo>
                    <a:pt x="0" y="223"/>
                  </a:lnTo>
                  <a:lnTo>
                    <a:pt x="45" y="196"/>
                  </a:lnTo>
                  <a:lnTo>
                    <a:pt x="45" y="625"/>
                  </a:lnTo>
                  <a:cubicBezTo>
                    <a:pt x="45" y="660"/>
                    <a:pt x="54" y="678"/>
                    <a:pt x="63" y="687"/>
                  </a:cubicBezTo>
                  <a:cubicBezTo>
                    <a:pt x="65" y="690"/>
                    <a:pt x="68" y="691"/>
                    <a:pt x="72" y="691"/>
                  </a:cubicBezTo>
                  <a:cubicBezTo>
                    <a:pt x="82" y="691"/>
                    <a:pt x="99" y="682"/>
                    <a:pt x="125" y="669"/>
                  </a:cubicBezTo>
                  <a:lnTo>
                    <a:pt x="170" y="643"/>
                  </a:lnTo>
                  <a:lnTo>
                    <a:pt x="170" y="580"/>
                  </a:lnTo>
                  <a:cubicBezTo>
                    <a:pt x="143" y="598"/>
                    <a:pt x="125" y="607"/>
                    <a:pt x="125" y="607"/>
                  </a:cubicBezTo>
                  <a:cubicBezTo>
                    <a:pt x="116" y="607"/>
                    <a:pt x="116" y="598"/>
                    <a:pt x="116" y="580"/>
                  </a:cubicBezTo>
                  <a:lnTo>
                    <a:pt x="116" y="161"/>
                  </a:lnTo>
                  <a:lnTo>
                    <a:pt x="170" y="134"/>
                  </a:lnTo>
                  <a:lnTo>
                    <a:pt x="170" y="72"/>
                  </a:lnTo>
                  <a:lnTo>
                    <a:pt x="116" y="107"/>
                  </a:lnTo>
                  <a:lnTo>
                    <a:pt x="116" y="0"/>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7829069" y="1698988"/>
              <a:ext cx="6360" cy="11811"/>
            </a:xfrm>
            <a:custGeom>
              <a:avLst/>
              <a:gdLst/>
              <a:ahLst/>
              <a:cxnLst/>
              <a:rect l="l" t="t" r="r" b="b"/>
              <a:pathLst>
                <a:path w="63" h="117" extrusionOk="0">
                  <a:moveTo>
                    <a:pt x="63" y="0"/>
                  </a:moveTo>
                  <a:lnTo>
                    <a:pt x="0" y="45"/>
                  </a:lnTo>
                  <a:lnTo>
                    <a:pt x="0" y="116"/>
                  </a:lnTo>
                  <a:lnTo>
                    <a:pt x="63" y="72"/>
                  </a:lnTo>
                  <a:lnTo>
                    <a:pt x="63" y="0"/>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7829069" y="1711607"/>
              <a:ext cx="6360" cy="62187"/>
            </a:xfrm>
            <a:custGeom>
              <a:avLst/>
              <a:gdLst/>
              <a:ahLst/>
              <a:cxnLst/>
              <a:rect l="l" t="t" r="r" b="b"/>
              <a:pathLst>
                <a:path w="63" h="616" extrusionOk="0">
                  <a:moveTo>
                    <a:pt x="63" y="0"/>
                  </a:moveTo>
                  <a:lnTo>
                    <a:pt x="0" y="45"/>
                  </a:lnTo>
                  <a:lnTo>
                    <a:pt x="0" y="616"/>
                  </a:lnTo>
                  <a:lnTo>
                    <a:pt x="63" y="580"/>
                  </a:lnTo>
                  <a:lnTo>
                    <a:pt x="63" y="0"/>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7844313" y="1698282"/>
              <a:ext cx="22613" cy="62692"/>
            </a:xfrm>
            <a:custGeom>
              <a:avLst/>
              <a:gdLst/>
              <a:ahLst/>
              <a:cxnLst/>
              <a:rect l="l" t="t" r="r" b="b"/>
              <a:pathLst>
                <a:path w="224" h="621" extrusionOk="0">
                  <a:moveTo>
                    <a:pt x="135" y="79"/>
                  </a:moveTo>
                  <a:cubicBezTo>
                    <a:pt x="144" y="88"/>
                    <a:pt x="152" y="114"/>
                    <a:pt x="152" y="168"/>
                  </a:cubicBezTo>
                  <a:lnTo>
                    <a:pt x="152" y="409"/>
                  </a:lnTo>
                  <a:cubicBezTo>
                    <a:pt x="152" y="445"/>
                    <a:pt x="152" y="471"/>
                    <a:pt x="144" y="489"/>
                  </a:cubicBezTo>
                  <a:cubicBezTo>
                    <a:pt x="144" y="516"/>
                    <a:pt x="126" y="534"/>
                    <a:pt x="108" y="543"/>
                  </a:cubicBezTo>
                  <a:lnTo>
                    <a:pt x="90" y="543"/>
                  </a:lnTo>
                  <a:cubicBezTo>
                    <a:pt x="72" y="543"/>
                    <a:pt x="72" y="507"/>
                    <a:pt x="72" y="453"/>
                  </a:cubicBezTo>
                  <a:lnTo>
                    <a:pt x="72" y="213"/>
                  </a:lnTo>
                  <a:cubicBezTo>
                    <a:pt x="72" y="177"/>
                    <a:pt x="72" y="150"/>
                    <a:pt x="81" y="132"/>
                  </a:cubicBezTo>
                  <a:cubicBezTo>
                    <a:pt x="81" y="106"/>
                    <a:pt x="90" y="97"/>
                    <a:pt x="108" y="88"/>
                  </a:cubicBezTo>
                  <a:cubicBezTo>
                    <a:pt x="117" y="79"/>
                    <a:pt x="126" y="79"/>
                    <a:pt x="135" y="79"/>
                  </a:cubicBezTo>
                  <a:close/>
                  <a:moveTo>
                    <a:pt x="162" y="1"/>
                  </a:moveTo>
                  <a:cubicBezTo>
                    <a:pt x="147" y="1"/>
                    <a:pt x="129" y="6"/>
                    <a:pt x="108" y="16"/>
                  </a:cubicBezTo>
                  <a:cubicBezTo>
                    <a:pt x="90" y="34"/>
                    <a:pt x="72" y="43"/>
                    <a:pt x="54" y="61"/>
                  </a:cubicBezTo>
                  <a:cubicBezTo>
                    <a:pt x="19" y="106"/>
                    <a:pt x="1" y="177"/>
                    <a:pt x="1" y="266"/>
                  </a:cubicBezTo>
                  <a:lnTo>
                    <a:pt x="1" y="471"/>
                  </a:lnTo>
                  <a:cubicBezTo>
                    <a:pt x="1" y="516"/>
                    <a:pt x="10" y="560"/>
                    <a:pt x="10" y="578"/>
                  </a:cubicBezTo>
                  <a:cubicBezTo>
                    <a:pt x="21" y="606"/>
                    <a:pt x="39" y="620"/>
                    <a:pt x="62" y="620"/>
                  </a:cubicBezTo>
                  <a:cubicBezTo>
                    <a:pt x="76" y="620"/>
                    <a:pt x="91" y="615"/>
                    <a:pt x="108" y="605"/>
                  </a:cubicBezTo>
                  <a:cubicBezTo>
                    <a:pt x="144" y="587"/>
                    <a:pt x="170" y="560"/>
                    <a:pt x="197" y="525"/>
                  </a:cubicBezTo>
                  <a:cubicBezTo>
                    <a:pt x="215" y="489"/>
                    <a:pt x="224" y="427"/>
                    <a:pt x="224" y="346"/>
                  </a:cubicBezTo>
                  <a:lnTo>
                    <a:pt x="224" y="141"/>
                  </a:lnTo>
                  <a:cubicBezTo>
                    <a:pt x="224" y="97"/>
                    <a:pt x="215" y="61"/>
                    <a:pt x="206" y="34"/>
                  </a:cubicBezTo>
                  <a:cubicBezTo>
                    <a:pt x="201" y="13"/>
                    <a:pt x="185" y="1"/>
                    <a:pt x="162" y="1"/>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7875911" y="1679605"/>
              <a:ext cx="22613" cy="68143"/>
            </a:xfrm>
            <a:custGeom>
              <a:avLst/>
              <a:gdLst/>
              <a:ahLst/>
              <a:cxnLst/>
              <a:rect l="l" t="t" r="r" b="b"/>
              <a:pathLst>
                <a:path w="224" h="675" extrusionOk="0">
                  <a:moveTo>
                    <a:pt x="178" y="1"/>
                  </a:moveTo>
                  <a:cubicBezTo>
                    <a:pt x="170" y="1"/>
                    <a:pt x="161" y="5"/>
                    <a:pt x="152" y="14"/>
                  </a:cubicBezTo>
                  <a:cubicBezTo>
                    <a:pt x="125" y="23"/>
                    <a:pt x="107" y="41"/>
                    <a:pt x="98" y="59"/>
                  </a:cubicBezTo>
                  <a:cubicBezTo>
                    <a:pt x="80" y="85"/>
                    <a:pt x="71" y="103"/>
                    <a:pt x="62" y="121"/>
                  </a:cubicBezTo>
                  <a:lnTo>
                    <a:pt x="62" y="67"/>
                  </a:lnTo>
                  <a:lnTo>
                    <a:pt x="0" y="103"/>
                  </a:lnTo>
                  <a:lnTo>
                    <a:pt x="0" y="674"/>
                  </a:lnTo>
                  <a:lnTo>
                    <a:pt x="62" y="638"/>
                  </a:lnTo>
                  <a:lnTo>
                    <a:pt x="62" y="183"/>
                  </a:lnTo>
                  <a:cubicBezTo>
                    <a:pt x="62" y="166"/>
                    <a:pt x="71" y="148"/>
                    <a:pt x="80" y="130"/>
                  </a:cubicBezTo>
                  <a:cubicBezTo>
                    <a:pt x="89" y="112"/>
                    <a:pt x="98" y="103"/>
                    <a:pt x="116" y="94"/>
                  </a:cubicBezTo>
                  <a:cubicBezTo>
                    <a:pt x="120" y="90"/>
                    <a:pt x="125" y="88"/>
                    <a:pt x="129" y="88"/>
                  </a:cubicBezTo>
                  <a:cubicBezTo>
                    <a:pt x="134" y="88"/>
                    <a:pt x="138" y="90"/>
                    <a:pt x="143" y="94"/>
                  </a:cubicBezTo>
                  <a:cubicBezTo>
                    <a:pt x="152" y="94"/>
                    <a:pt x="161" y="112"/>
                    <a:pt x="161" y="130"/>
                  </a:cubicBezTo>
                  <a:lnTo>
                    <a:pt x="161" y="585"/>
                  </a:lnTo>
                  <a:lnTo>
                    <a:pt x="223" y="549"/>
                  </a:lnTo>
                  <a:lnTo>
                    <a:pt x="223" y="94"/>
                  </a:lnTo>
                  <a:cubicBezTo>
                    <a:pt x="223" y="50"/>
                    <a:pt x="214" y="23"/>
                    <a:pt x="205" y="14"/>
                  </a:cubicBezTo>
                  <a:cubicBezTo>
                    <a:pt x="196" y="5"/>
                    <a:pt x="187" y="1"/>
                    <a:pt x="178" y="1"/>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7630899" y="1904326"/>
              <a:ext cx="14537" cy="71272"/>
            </a:xfrm>
            <a:custGeom>
              <a:avLst/>
              <a:gdLst/>
              <a:ahLst/>
              <a:cxnLst/>
              <a:rect l="l" t="t" r="r" b="b"/>
              <a:pathLst>
                <a:path w="144" h="706" extrusionOk="0">
                  <a:moveTo>
                    <a:pt x="143" y="0"/>
                  </a:moveTo>
                  <a:lnTo>
                    <a:pt x="99" y="27"/>
                  </a:lnTo>
                  <a:cubicBezTo>
                    <a:pt x="90" y="54"/>
                    <a:pt x="72" y="81"/>
                    <a:pt x="54" y="107"/>
                  </a:cubicBezTo>
                  <a:cubicBezTo>
                    <a:pt x="45" y="125"/>
                    <a:pt x="27" y="143"/>
                    <a:pt x="0" y="161"/>
                  </a:cubicBezTo>
                  <a:lnTo>
                    <a:pt x="0" y="214"/>
                  </a:lnTo>
                  <a:cubicBezTo>
                    <a:pt x="18" y="206"/>
                    <a:pt x="27" y="197"/>
                    <a:pt x="45" y="188"/>
                  </a:cubicBezTo>
                  <a:cubicBezTo>
                    <a:pt x="63" y="170"/>
                    <a:pt x="72" y="161"/>
                    <a:pt x="81" y="143"/>
                  </a:cubicBezTo>
                  <a:lnTo>
                    <a:pt x="81" y="705"/>
                  </a:lnTo>
                  <a:lnTo>
                    <a:pt x="143" y="669"/>
                  </a:lnTo>
                  <a:lnTo>
                    <a:pt x="143" y="0"/>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7739827" y="1841836"/>
              <a:ext cx="20897" cy="76118"/>
            </a:xfrm>
            <a:custGeom>
              <a:avLst/>
              <a:gdLst/>
              <a:ahLst/>
              <a:cxnLst/>
              <a:rect l="l" t="t" r="r" b="b"/>
              <a:pathLst>
                <a:path w="207" h="754" extrusionOk="0">
                  <a:moveTo>
                    <a:pt x="153" y="1"/>
                  </a:moveTo>
                  <a:cubicBezTo>
                    <a:pt x="143" y="1"/>
                    <a:pt x="131" y="5"/>
                    <a:pt x="117" y="13"/>
                  </a:cubicBezTo>
                  <a:cubicBezTo>
                    <a:pt x="90" y="31"/>
                    <a:pt x="72" y="48"/>
                    <a:pt x="54" y="66"/>
                  </a:cubicBezTo>
                  <a:cubicBezTo>
                    <a:pt x="46" y="75"/>
                    <a:pt x="37" y="84"/>
                    <a:pt x="37" y="102"/>
                  </a:cubicBezTo>
                  <a:cubicBezTo>
                    <a:pt x="10" y="138"/>
                    <a:pt x="1" y="209"/>
                    <a:pt x="1" y="307"/>
                  </a:cubicBezTo>
                  <a:lnTo>
                    <a:pt x="1" y="352"/>
                  </a:lnTo>
                  <a:lnTo>
                    <a:pt x="72" y="316"/>
                  </a:lnTo>
                  <a:lnTo>
                    <a:pt x="72" y="227"/>
                  </a:lnTo>
                  <a:cubicBezTo>
                    <a:pt x="72" y="164"/>
                    <a:pt x="81" y="120"/>
                    <a:pt x="99" y="102"/>
                  </a:cubicBezTo>
                  <a:cubicBezTo>
                    <a:pt x="99" y="93"/>
                    <a:pt x="108" y="93"/>
                    <a:pt x="108" y="84"/>
                  </a:cubicBezTo>
                  <a:lnTo>
                    <a:pt x="126" y="84"/>
                  </a:lnTo>
                  <a:cubicBezTo>
                    <a:pt x="135" y="84"/>
                    <a:pt x="135" y="93"/>
                    <a:pt x="144" y="111"/>
                  </a:cubicBezTo>
                  <a:cubicBezTo>
                    <a:pt x="144" y="129"/>
                    <a:pt x="144" y="147"/>
                    <a:pt x="144" y="173"/>
                  </a:cubicBezTo>
                  <a:cubicBezTo>
                    <a:pt x="144" y="200"/>
                    <a:pt x="144" y="227"/>
                    <a:pt x="135" y="254"/>
                  </a:cubicBezTo>
                  <a:cubicBezTo>
                    <a:pt x="135" y="289"/>
                    <a:pt x="126" y="307"/>
                    <a:pt x="126" y="325"/>
                  </a:cubicBezTo>
                  <a:cubicBezTo>
                    <a:pt x="117" y="334"/>
                    <a:pt x="108" y="361"/>
                    <a:pt x="99" y="396"/>
                  </a:cubicBezTo>
                  <a:cubicBezTo>
                    <a:pt x="81" y="441"/>
                    <a:pt x="72" y="459"/>
                    <a:pt x="72" y="459"/>
                  </a:cubicBezTo>
                  <a:cubicBezTo>
                    <a:pt x="28" y="584"/>
                    <a:pt x="10" y="664"/>
                    <a:pt x="10" y="717"/>
                  </a:cubicBezTo>
                  <a:lnTo>
                    <a:pt x="10" y="753"/>
                  </a:lnTo>
                  <a:lnTo>
                    <a:pt x="197" y="646"/>
                  </a:lnTo>
                  <a:lnTo>
                    <a:pt x="197" y="584"/>
                  </a:lnTo>
                  <a:lnTo>
                    <a:pt x="72" y="664"/>
                  </a:lnTo>
                  <a:cubicBezTo>
                    <a:pt x="81" y="602"/>
                    <a:pt x="99" y="530"/>
                    <a:pt x="135" y="450"/>
                  </a:cubicBezTo>
                  <a:cubicBezTo>
                    <a:pt x="144" y="423"/>
                    <a:pt x="153" y="387"/>
                    <a:pt x="170" y="352"/>
                  </a:cubicBezTo>
                  <a:cubicBezTo>
                    <a:pt x="197" y="280"/>
                    <a:pt x="206" y="209"/>
                    <a:pt x="206" y="147"/>
                  </a:cubicBezTo>
                  <a:cubicBezTo>
                    <a:pt x="206" y="49"/>
                    <a:pt x="190" y="1"/>
                    <a:pt x="153" y="1"/>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7851581" y="1778640"/>
              <a:ext cx="23522" cy="72989"/>
            </a:xfrm>
            <a:custGeom>
              <a:avLst/>
              <a:gdLst/>
              <a:ahLst/>
              <a:cxnLst/>
              <a:rect l="l" t="t" r="r" b="b"/>
              <a:pathLst>
                <a:path w="233" h="723" extrusionOk="0">
                  <a:moveTo>
                    <a:pt x="167" y="1"/>
                  </a:moveTo>
                  <a:cubicBezTo>
                    <a:pt x="152" y="1"/>
                    <a:pt x="134" y="5"/>
                    <a:pt x="116" y="14"/>
                  </a:cubicBezTo>
                  <a:cubicBezTo>
                    <a:pt x="80" y="41"/>
                    <a:pt x="45" y="68"/>
                    <a:pt x="27" y="112"/>
                  </a:cubicBezTo>
                  <a:cubicBezTo>
                    <a:pt x="18" y="148"/>
                    <a:pt x="9" y="193"/>
                    <a:pt x="9" y="255"/>
                  </a:cubicBezTo>
                  <a:lnTo>
                    <a:pt x="9" y="273"/>
                  </a:lnTo>
                  <a:lnTo>
                    <a:pt x="72" y="237"/>
                  </a:lnTo>
                  <a:lnTo>
                    <a:pt x="72" y="219"/>
                  </a:lnTo>
                  <a:cubicBezTo>
                    <a:pt x="72" y="175"/>
                    <a:pt x="80" y="148"/>
                    <a:pt x="80" y="130"/>
                  </a:cubicBezTo>
                  <a:cubicBezTo>
                    <a:pt x="89" y="112"/>
                    <a:pt x="98" y="95"/>
                    <a:pt x="116" y="86"/>
                  </a:cubicBezTo>
                  <a:cubicBezTo>
                    <a:pt x="125" y="81"/>
                    <a:pt x="132" y="79"/>
                    <a:pt x="137" y="79"/>
                  </a:cubicBezTo>
                  <a:cubicBezTo>
                    <a:pt x="143" y="79"/>
                    <a:pt x="147" y="81"/>
                    <a:pt x="152" y="86"/>
                  </a:cubicBezTo>
                  <a:cubicBezTo>
                    <a:pt x="161" y="95"/>
                    <a:pt x="161" y="121"/>
                    <a:pt x="161" y="166"/>
                  </a:cubicBezTo>
                  <a:cubicBezTo>
                    <a:pt x="161" y="228"/>
                    <a:pt x="152" y="273"/>
                    <a:pt x="143" y="291"/>
                  </a:cubicBezTo>
                  <a:cubicBezTo>
                    <a:pt x="134" y="300"/>
                    <a:pt x="116" y="309"/>
                    <a:pt x="98" y="318"/>
                  </a:cubicBezTo>
                  <a:lnTo>
                    <a:pt x="80" y="335"/>
                  </a:lnTo>
                  <a:lnTo>
                    <a:pt x="80" y="398"/>
                  </a:lnTo>
                  <a:lnTo>
                    <a:pt x="98" y="380"/>
                  </a:lnTo>
                  <a:cubicBezTo>
                    <a:pt x="109" y="376"/>
                    <a:pt x="119" y="374"/>
                    <a:pt x="127" y="374"/>
                  </a:cubicBezTo>
                  <a:cubicBezTo>
                    <a:pt x="138" y="374"/>
                    <a:pt x="147" y="378"/>
                    <a:pt x="152" y="389"/>
                  </a:cubicBezTo>
                  <a:cubicBezTo>
                    <a:pt x="161" y="398"/>
                    <a:pt x="161" y="434"/>
                    <a:pt x="161" y="478"/>
                  </a:cubicBezTo>
                  <a:cubicBezTo>
                    <a:pt x="161" y="532"/>
                    <a:pt x="161" y="567"/>
                    <a:pt x="152" y="585"/>
                  </a:cubicBezTo>
                  <a:cubicBezTo>
                    <a:pt x="152" y="612"/>
                    <a:pt x="134" y="630"/>
                    <a:pt x="116" y="639"/>
                  </a:cubicBezTo>
                  <a:cubicBezTo>
                    <a:pt x="107" y="643"/>
                    <a:pt x="98" y="645"/>
                    <a:pt x="92" y="645"/>
                  </a:cubicBezTo>
                  <a:cubicBezTo>
                    <a:pt x="85" y="645"/>
                    <a:pt x="80" y="643"/>
                    <a:pt x="80" y="639"/>
                  </a:cubicBezTo>
                  <a:cubicBezTo>
                    <a:pt x="72" y="621"/>
                    <a:pt x="72" y="594"/>
                    <a:pt x="72" y="541"/>
                  </a:cubicBezTo>
                  <a:lnTo>
                    <a:pt x="72" y="514"/>
                  </a:lnTo>
                  <a:lnTo>
                    <a:pt x="0" y="550"/>
                  </a:lnTo>
                  <a:lnTo>
                    <a:pt x="0" y="576"/>
                  </a:lnTo>
                  <a:cubicBezTo>
                    <a:pt x="0" y="648"/>
                    <a:pt x="9" y="683"/>
                    <a:pt x="27" y="710"/>
                  </a:cubicBezTo>
                  <a:cubicBezTo>
                    <a:pt x="35" y="718"/>
                    <a:pt x="45" y="723"/>
                    <a:pt x="57" y="723"/>
                  </a:cubicBezTo>
                  <a:cubicBezTo>
                    <a:pt x="72" y="723"/>
                    <a:pt x="92" y="716"/>
                    <a:pt x="116" y="701"/>
                  </a:cubicBezTo>
                  <a:cubicBezTo>
                    <a:pt x="152" y="683"/>
                    <a:pt x="187" y="648"/>
                    <a:pt x="205" y="603"/>
                  </a:cubicBezTo>
                  <a:cubicBezTo>
                    <a:pt x="223" y="567"/>
                    <a:pt x="232" y="514"/>
                    <a:pt x="232" y="442"/>
                  </a:cubicBezTo>
                  <a:cubicBezTo>
                    <a:pt x="232" y="353"/>
                    <a:pt x="214" y="309"/>
                    <a:pt x="170" y="309"/>
                  </a:cubicBezTo>
                  <a:cubicBezTo>
                    <a:pt x="214" y="273"/>
                    <a:pt x="232" y="211"/>
                    <a:pt x="232" y="130"/>
                  </a:cubicBezTo>
                  <a:cubicBezTo>
                    <a:pt x="232" y="68"/>
                    <a:pt x="223" y="32"/>
                    <a:pt x="205" y="14"/>
                  </a:cubicBezTo>
                  <a:cubicBezTo>
                    <a:pt x="196" y="5"/>
                    <a:pt x="183" y="1"/>
                    <a:pt x="167" y="1"/>
                  </a:cubicBez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7965052" y="1712516"/>
              <a:ext cx="25238" cy="71172"/>
            </a:xfrm>
            <a:custGeom>
              <a:avLst/>
              <a:gdLst/>
              <a:ahLst/>
              <a:cxnLst/>
              <a:rect l="l" t="t" r="r" b="b"/>
              <a:pathLst>
                <a:path w="250" h="705" extrusionOk="0">
                  <a:moveTo>
                    <a:pt x="143" y="170"/>
                  </a:moveTo>
                  <a:lnTo>
                    <a:pt x="143" y="518"/>
                  </a:lnTo>
                  <a:lnTo>
                    <a:pt x="98" y="535"/>
                  </a:lnTo>
                  <a:lnTo>
                    <a:pt x="63" y="562"/>
                  </a:lnTo>
                  <a:lnTo>
                    <a:pt x="98" y="366"/>
                  </a:lnTo>
                  <a:lnTo>
                    <a:pt x="143" y="170"/>
                  </a:lnTo>
                  <a:close/>
                  <a:moveTo>
                    <a:pt x="205" y="0"/>
                  </a:moveTo>
                  <a:lnTo>
                    <a:pt x="134" y="36"/>
                  </a:lnTo>
                  <a:lnTo>
                    <a:pt x="98" y="179"/>
                  </a:lnTo>
                  <a:lnTo>
                    <a:pt x="0" y="598"/>
                  </a:lnTo>
                  <a:lnTo>
                    <a:pt x="0" y="651"/>
                  </a:lnTo>
                  <a:lnTo>
                    <a:pt x="98" y="598"/>
                  </a:lnTo>
                  <a:lnTo>
                    <a:pt x="143" y="580"/>
                  </a:lnTo>
                  <a:lnTo>
                    <a:pt x="143" y="705"/>
                  </a:lnTo>
                  <a:lnTo>
                    <a:pt x="205" y="669"/>
                  </a:lnTo>
                  <a:lnTo>
                    <a:pt x="205" y="544"/>
                  </a:lnTo>
                  <a:lnTo>
                    <a:pt x="250" y="518"/>
                  </a:lnTo>
                  <a:lnTo>
                    <a:pt x="250" y="455"/>
                  </a:lnTo>
                  <a:lnTo>
                    <a:pt x="205" y="482"/>
                  </a:lnTo>
                  <a:lnTo>
                    <a:pt x="205" y="0"/>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8079431" y="1648512"/>
              <a:ext cx="20796" cy="75210"/>
            </a:xfrm>
            <a:custGeom>
              <a:avLst/>
              <a:gdLst/>
              <a:ahLst/>
              <a:cxnLst/>
              <a:rect l="l" t="t" r="r" b="b"/>
              <a:pathLst>
                <a:path w="206" h="745" extrusionOk="0">
                  <a:moveTo>
                    <a:pt x="188" y="1"/>
                  </a:moveTo>
                  <a:lnTo>
                    <a:pt x="9" y="99"/>
                  </a:lnTo>
                  <a:lnTo>
                    <a:pt x="9" y="438"/>
                  </a:lnTo>
                  <a:lnTo>
                    <a:pt x="63" y="411"/>
                  </a:lnTo>
                  <a:cubicBezTo>
                    <a:pt x="63" y="358"/>
                    <a:pt x="80" y="331"/>
                    <a:pt x="107" y="313"/>
                  </a:cubicBezTo>
                  <a:cubicBezTo>
                    <a:pt x="116" y="313"/>
                    <a:pt x="125" y="313"/>
                    <a:pt x="134" y="322"/>
                  </a:cubicBezTo>
                  <a:cubicBezTo>
                    <a:pt x="134" y="331"/>
                    <a:pt x="143" y="349"/>
                    <a:pt x="143" y="375"/>
                  </a:cubicBezTo>
                  <a:lnTo>
                    <a:pt x="143" y="572"/>
                  </a:lnTo>
                  <a:cubicBezTo>
                    <a:pt x="143" y="599"/>
                    <a:pt x="134" y="616"/>
                    <a:pt x="134" y="634"/>
                  </a:cubicBezTo>
                  <a:cubicBezTo>
                    <a:pt x="125" y="643"/>
                    <a:pt x="116" y="652"/>
                    <a:pt x="98" y="661"/>
                  </a:cubicBezTo>
                  <a:cubicBezTo>
                    <a:pt x="94" y="665"/>
                    <a:pt x="89" y="668"/>
                    <a:pt x="85" y="668"/>
                  </a:cubicBezTo>
                  <a:cubicBezTo>
                    <a:pt x="80" y="668"/>
                    <a:pt x="76" y="665"/>
                    <a:pt x="72" y="661"/>
                  </a:cubicBezTo>
                  <a:cubicBezTo>
                    <a:pt x="72" y="652"/>
                    <a:pt x="72" y="643"/>
                    <a:pt x="72" y="616"/>
                  </a:cubicBezTo>
                  <a:lnTo>
                    <a:pt x="72" y="545"/>
                  </a:lnTo>
                  <a:lnTo>
                    <a:pt x="0" y="581"/>
                  </a:lnTo>
                  <a:lnTo>
                    <a:pt x="0" y="661"/>
                  </a:lnTo>
                  <a:cubicBezTo>
                    <a:pt x="0" y="715"/>
                    <a:pt x="16" y="745"/>
                    <a:pt x="49" y="745"/>
                  </a:cubicBezTo>
                  <a:cubicBezTo>
                    <a:pt x="65" y="745"/>
                    <a:pt x="84" y="738"/>
                    <a:pt x="107" y="723"/>
                  </a:cubicBezTo>
                  <a:cubicBezTo>
                    <a:pt x="152" y="706"/>
                    <a:pt x="179" y="670"/>
                    <a:pt x="188" y="616"/>
                  </a:cubicBezTo>
                  <a:cubicBezTo>
                    <a:pt x="196" y="607"/>
                    <a:pt x="196" y="590"/>
                    <a:pt x="196" y="563"/>
                  </a:cubicBezTo>
                  <a:cubicBezTo>
                    <a:pt x="205" y="545"/>
                    <a:pt x="205" y="491"/>
                    <a:pt x="205" y="411"/>
                  </a:cubicBezTo>
                  <a:cubicBezTo>
                    <a:pt x="205" y="304"/>
                    <a:pt x="196" y="242"/>
                    <a:pt x="170" y="233"/>
                  </a:cubicBezTo>
                  <a:cubicBezTo>
                    <a:pt x="165" y="228"/>
                    <a:pt x="159" y="226"/>
                    <a:pt x="151" y="226"/>
                  </a:cubicBezTo>
                  <a:cubicBezTo>
                    <a:pt x="143" y="226"/>
                    <a:pt x="134" y="228"/>
                    <a:pt x="125" y="233"/>
                  </a:cubicBezTo>
                  <a:cubicBezTo>
                    <a:pt x="98" y="251"/>
                    <a:pt x="80" y="277"/>
                    <a:pt x="72" y="295"/>
                  </a:cubicBezTo>
                  <a:lnTo>
                    <a:pt x="72" y="135"/>
                  </a:lnTo>
                  <a:lnTo>
                    <a:pt x="188" y="72"/>
                  </a:lnTo>
                  <a:lnTo>
                    <a:pt x="188" y="1"/>
                  </a:lnTo>
                  <a:close/>
                </a:path>
              </a:pathLst>
            </a:custGeom>
            <a:solidFill>
              <a:srgbClr val="E0A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7655229" y="1859301"/>
              <a:ext cx="69455" cy="188276"/>
            </a:xfrm>
            <a:custGeom>
              <a:avLst/>
              <a:gdLst/>
              <a:ahLst/>
              <a:cxnLst/>
              <a:rect l="l" t="t" r="r" b="b"/>
              <a:pathLst>
                <a:path w="688" h="1865" extrusionOk="0">
                  <a:moveTo>
                    <a:pt x="0" y="1865"/>
                  </a:moveTo>
                  <a:lnTo>
                    <a:pt x="0" y="375"/>
                  </a:lnTo>
                  <a:lnTo>
                    <a:pt x="687" y="0"/>
                  </a:lnTo>
                  <a:lnTo>
                    <a:pt x="678" y="14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7770516" y="1794489"/>
              <a:ext cx="69455" cy="188276"/>
            </a:xfrm>
            <a:custGeom>
              <a:avLst/>
              <a:gdLst/>
              <a:ahLst/>
              <a:cxnLst/>
              <a:rect l="l" t="t" r="r" b="b"/>
              <a:pathLst>
                <a:path w="688" h="1865" extrusionOk="0">
                  <a:moveTo>
                    <a:pt x="0" y="1864"/>
                  </a:moveTo>
                  <a:lnTo>
                    <a:pt x="0" y="375"/>
                  </a:lnTo>
                  <a:lnTo>
                    <a:pt x="687" y="0"/>
                  </a:lnTo>
                  <a:lnTo>
                    <a:pt x="687" y="14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7885804" y="1729577"/>
              <a:ext cx="69455" cy="188377"/>
            </a:xfrm>
            <a:custGeom>
              <a:avLst/>
              <a:gdLst/>
              <a:ahLst/>
              <a:cxnLst/>
              <a:rect l="l" t="t" r="r" b="b"/>
              <a:pathLst>
                <a:path w="688" h="1866" extrusionOk="0">
                  <a:moveTo>
                    <a:pt x="0" y="1865"/>
                  </a:moveTo>
                  <a:lnTo>
                    <a:pt x="0" y="375"/>
                  </a:lnTo>
                  <a:lnTo>
                    <a:pt x="687" y="1"/>
                  </a:lnTo>
                  <a:lnTo>
                    <a:pt x="687" y="1473"/>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8001092" y="1664765"/>
              <a:ext cx="69354" cy="188276"/>
            </a:xfrm>
            <a:custGeom>
              <a:avLst/>
              <a:gdLst/>
              <a:ahLst/>
              <a:cxnLst/>
              <a:rect l="l" t="t" r="r" b="b"/>
              <a:pathLst>
                <a:path w="687" h="1865" extrusionOk="0">
                  <a:moveTo>
                    <a:pt x="0" y="1865"/>
                  </a:moveTo>
                  <a:lnTo>
                    <a:pt x="0" y="375"/>
                  </a:lnTo>
                  <a:lnTo>
                    <a:pt x="687" y="0"/>
                  </a:lnTo>
                  <a:lnTo>
                    <a:pt x="687" y="14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8116279" y="1599954"/>
              <a:ext cx="69455" cy="188276"/>
            </a:xfrm>
            <a:custGeom>
              <a:avLst/>
              <a:gdLst/>
              <a:ahLst/>
              <a:cxnLst/>
              <a:rect l="l" t="t" r="r" b="b"/>
              <a:pathLst>
                <a:path w="688" h="1865" extrusionOk="0">
                  <a:moveTo>
                    <a:pt x="1" y="1865"/>
                  </a:moveTo>
                  <a:lnTo>
                    <a:pt x="1" y="375"/>
                  </a:lnTo>
                  <a:lnTo>
                    <a:pt x="688" y="0"/>
                  </a:lnTo>
                  <a:lnTo>
                    <a:pt x="688" y="1472"/>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A5EBC5-6BB5-8F7A-C9B4-BFF83CB474BE}"/>
              </a:ext>
            </a:extLst>
          </p:cNvPr>
          <p:cNvPicPr>
            <a:picLocks noChangeAspect="1"/>
          </p:cNvPicPr>
          <p:nvPr/>
        </p:nvPicPr>
        <p:blipFill>
          <a:blip r:embed="rId2"/>
          <a:srcRect/>
          <a:stretch/>
        </p:blipFill>
        <p:spPr>
          <a:xfrm>
            <a:off x="3630168" y="967510"/>
            <a:ext cx="4965192" cy="2778101"/>
          </a:xfrm>
          <a:prstGeom prst="rect">
            <a:avLst/>
          </a:prstGeom>
        </p:spPr>
      </p:pic>
    </p:spTree>
    <p:extLst>
      <p:ext uri="{BB962C8B-B14F-4D97-AF65-F5344CB8AC3E}">
        <p14:creationId xmlns:p14="http://schemas.microsoft.com/office/powerpoint/2010/main" val="71947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02944F-1F83-71B8-5ECF-0415692AA720}"/>
              </a:ext>
            </a:extLst>
          </p:cNvPr>
          <p:cNvPicPr>
            <a:picLocks noChangeAspect="1"/>
          </p:cNvPicPr>
          <p:nvPr/>
        </p:nvPicPr>
        <p:blipFill>
          <a:blip r:embed="rId2"/>
          <a:srcRect/>
          <a:stretch/>
        </p:blipFill>
        <p:spPr>
          <a:xfrm>
            <a:off x="3518873" y="1192695"/>
            <a:ext cx="5458150" cy="2206773"/>
          </a:xfrm>
          <a:prstGeom prst="rect">
            <a:avLst/>
          </a:prstGeom>
        </p:spPr>
      </p:pic>
      <p:sp>
        <p:nvSpPr>
          <p:cNvPr id="2" name="Google Shape;1196;p42">
            <a:extLst>
              <a:ext uri="{FF2B5EF4-FFF2-40B4-BE49-F238E27FC236}">
                <a16:creationId xmlns:a16="http://schemas.microsoft.com/office/drawing/2014/main" id="{7C1D5950-5955-C7F8-690C-5E2ACEB608C9}"/>
              </a:ext>
            </a:extLst>
          </p:cNvPr>
          <p:cNvSpPr txBox="1">
            <a:spLocks/>
          </p:cNvSpPr>
          <p:nvPr/>
        </p:nvSpPr>
        <p:spPr>
          <a:xfrm>
            <a:off x="858296" y="210226"/>
            <a:ext cx="7717500" cy="634800"/>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400" b="1" dirty="0">
                <a:latin typeface="Hammersmith One" panose="02010703030501060504" pitchFamily="2" charset="77"/>
              </a:rPr>
              <a:t>Repository Structure (Backend)</a:t>
            </a:r>
          </a:p>
        </p:txBody>
      </p:sp>
      <p:sp>
        <p:nvSpPr>
          <p:cNvPr id="3" name="Google Shape;1220;p42">
            <a:extLst>
              <a:ext uri="{FF2B5EF4-FFF2-40B4-BE49-F238E27FC236}">
                <a16:creationId xmlns:a16="http://schemas.microsoft.com/office/drawing/2014/main" id="{C43839C0-D3F5-9979-7650-D86FFC4DFED9}"/>
              </a:ext>
            </a:extLst>
          </p:cNvPr>
          <p:cNvSpPr/>
          <p:nvPr/>
        </p:nvSpPr>
        <p:spPr>
          <a:xfrm rot="-5400000" flipH="1">
            <a:off x="842860" y="485626"/>
            <a:ext cx="457800" cy="840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19;p42">
            <a:extLst>
              <a:ext uri="{FF2B5EF4-FFF2-40B4-BE49-F238E27FC236}">
                <a16:creationId xmlns:a16="http://schemas.microsoft.com/office/drawing/2014/main" id="{424371A0-7D4B-C704-A3C5-BA1B199C8433}"/>
              </a:ext>
            </a:extLst>
          </p:cNvPr>
          <p:cNvSpPr/>
          <p:nvPr/>
        </p:nvSpPr>
        <p:spPr>
          <a:xfrm rot="5400000">
            <a:off x="8197684" y="485626"/>
            <a:ext cx="457800" cy="840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8250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02944F-1F83-71B8-5ECF-0415692AA720}"/>
              </a:ext>
            </a:extLst>
          </p:cNvPr>
          <p:cNvPicPr>
            <a:picLocks noChangeAspect="1"/>
          </p:cNvPicPr>
          <p:nvPr/>
        </p:nvPicPr>
        <p:blipFill>
          <a:blip r:embed="rId2"/>
          <a:srcRect/>
          <a:stretch/>
        </p:blipFill>
        <p:spPr>
          <a:xfrm>
            <a:off x="3518873" y="1305856"/>
            <a:ext cx="5458150" cy="1980450"/>
          </a:xfrm>
          <a:prstGeom prst="rect">
            <a:avLst/>
          </a:prstGeom>
        </p:spPr>
      </p:pic>
      <p:sp>
        <p:nvSpPr>
          <p:cNvPr id="2" name="Google Shape;1196;p42">
            <a:extLst>
              <a:ext uri="{FF2B5EF4-FFF2-40B4-BE49-F238E27FC236}">
                <a16:creationId xmlns:a16="http://schemas.microsoft.com/office/drawing/2014/main" id="{A3A65D83-5FE1-3004-E8F0-2F0E8CCE823F}"/>
              </a:ext>
            </a:extLst>
          </p:cNvPr>
          <p:cNvSpPr txBox="1">
            <a:spLocks/>
          </p:cNvSpPr>
          <p:nvPr/>
        </p:nvSpPr>
        <p:spPr>
          <a:xfrm>
            <a:off x="858296" y="210226"/>
            <a:ext cx="7717500" cy="634800"/>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400" b="1" dirty="0">
                <a:latin typeface="Hammersmith One" panose="02010703030501060504" pitchFamily="2" charset="77"/>
              </a:rPr>
              <a:t>Repository Structure (Frontend)</a:t>
            </a:r>
          </a:p>
        </p:txBody>
      </p:sp>
      <p:sp>
        <p:nvSpPr>
          <p:cNvPr id="3" name="Google Shape;1220;p42">
            <a:extLst>
              <a:ext uri="{FF2B5EF4-FFF2-40B4-BE49-F238E27FC236}">
                <a16:creationId xmlns:a16="http://schemas.microsoft.com/office/drawing/2014/main" id="{BE19D0E2-FB8C-F68C-FD8F-EF9CC0132012}"/>
              </a:ext>
            </a:extLst>
          </p:cNvPr>
          <p:cNvSpPr/>
          <p:nvPr/>
        </p:nvSpPr>
        <p:spPr>
          <a:xfrm rot="-5400000" flipH="1">
            <a:off x="842860" y="485626"/>
            <a:ext cx="457800" cy="840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19;p42">
            <a:extLst>
              <a:ext uri="{FF2B5EF4-FFF2-40B4-BE49-F238E27FC236}">
                <a16:creationId xmlns:a16="http://schemas.microsoft.com/office/drawing/2014/main" id="{37B6ED7C-B4F1-8A1A-3D84-E98BCFF74772}"/>
              </a:ext>
            </a:extLst>
          </p:cNvPr>
          <p:cNvSpPr/>
          <p:nvPr/>
        </p:nvSpPr>
        <p:spPr>
          <a:xfrm rot="5400000">
            <a:off x="8197684" y="485626"/>
            <a:ext cx="457800" cy="840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455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02944F-1F83-71B8-5ECF-0415692AA720}"/>
              </a:ext>
            </a:extLst>
          </p:cNvPr>
          <p:cNvPicPr>
            <a:picLocks noChangeAspect="1"/>
          </p:cNvPicPr>
          <p:nvPr/>
        </p:nvPicPr>
        <p:blipFill>
          <a:blip r:embed="rId2"/>
          <a:srcRect/>
          <a:stretch/>
        </p:blipFill>
        <p:spPr>
          <a:xfrm>
            <a:off x="3471167" y="1115024"/>
            <a:ext cx="5461226" cy="3130973"/>
          </a:xfrm>
          <a:prstGeom prst="rect">
            <a:avLst/>
          </a:prstGeom>
        </p:spPr>
      </p:pic>
      <p:sp>
        <p:nvSpPr>
          <p:cNvPr id="2" name="Google Shape;1196;p42">
            <a:extLst>
              <a:ext uri="{FF2B5EF4-FFF2-40B4-BE49-F238E27FC236}">
                <a16:creationId xmlns:a16="http://schemas.microsoft.com/office/drawing/2014/main" id="{A3A65D83-5FE1-3004-E8F0-2F0E8CCE823F}"/>
              </a:ext>
            </a:extLst>
          </p:cNvPr>
          <p:cNvSpPr txBox="1">
            <a:spLocks/>
          </p:cNvSpPr>
          <p:nvPr/>
        </p:nvSpPr>
        <p:spPr>
          <a:xfrm>
            <a:off x="858296" y="210226"/>
            <a:ext cx="7717500" cy="634800"/>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400" b="1" dirty="0">
                <a:latin typeface="Hammersmith One" panose="02010703030501060504" pitchFamily="2" charset="77"/>
              </a:rPr>
              <a:t>Repository Structure (Final Deliverables)</a:t>
            </a:r>
          </a:p>
        </p:txBody>
      </p:sp>
      <p:sp>
        <p:nvSpPr>
          <p:cNvPr id="3" name="Google Shape;1220;p42">
            <a:extLst>
              <a:ext uri="{FF2B5EF4-FFF2-40B4-BE49-F238E27FC236}">
                <a16:creationId xmlns:a16="http://schemas.microsoft.com/office/drawing/2014/main" id="{BE19D0E2-FB8C-F68C-FD8F-EF9CC0132012}"/>
              </a:ext>
            </a:extLst>
          </p:cNvPr>
          <p:cNvSpPr/>
          <p:nvPr/>
        </p:nvSpPr>
        <p:spPr>
          <a:xfrm rot="-5400000" flipH="1">
            <a:off x="842860" y="485626"/>
            <a:ext cx="457800" cy="840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19;p42">
            <a:extLst>
              <a:ext uri="{FF2B5EF4-FFF2-40B4-BE49-F238E27FC236}">
                <a16:creationId xmlns:a16="http://schemas.microsoft.com/office/drawing/2014/main" id="{37B6ED7C-B4F1-8A1A-3D84-E98BCFF74772}"/>
              </a:ext>
            </a:extLst>
          </p:cNvPr>
          <p:cNvSpPr/>
          <p:nvPr/>
        </p:nvSpPr>
        <p:spPr>
          <a:xfrm rot="5400000">
            <a:off x="8197684" y="485626"/>
            <a:ext cx="457800" cy="840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7413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32988">
              <a:srgbClr val="B6E4FF"/>
            </a:gs>
            <a:gs pos="93002">
              <a:srgbClr val="8BD3FF"/>
            </a:gs>
            <a:gs pos="4014">
              <a:srgbClr val="E9F7FF"/>
            </a:gs>
            <a:gs pos="1998">
              <a:srgbClr val="ECF8FF"/>
            </a:gs>
            <a:gs pos="91993">
              <a:srgbClr val="88D2FF"/>
            </a:gs>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path path="shape">
            <a:fillToRect l="50000" t="50000" r="50000" b="50000"/>
          </a:path>
          <a:tileRect/>
        </a:gradFill>
        <a:effectLst/>
      </p:bgPr>
    </p:bg>
    <p:spTree>
      <p:nvGrpSpPr>
        <p:cNvPr id="1" name="Shape 1310"/>
        <p:cNvGrpSpPr/>
        <p:nvPr/>
      </p:nvGrpSpPr>
      <p:grpSpPr>
        <a:xfrm>
          <a:off x="0" y="0"/>
          <a:ext cx="0" cy="0"/>
          <a:chOff x="0" y="0"/>
          <a:chExt cx="0" cy="0"/>
        </a:xfrm>
      </p:grpSpPr>
      <p:sp>
        <p:nvSpPr>
          <p:cNvPr id="1312" name="Google Shape;1312;p45"/>
          <p:cNvSpPr txBox="1">
            <a:spLocks noGrp="1"/>
          </p:cNvSpPr>
          <p:nvPr>
            <p:ph type="title"/>
          </p:nvPr>
        </p:nvSpPr>
        <p:spPr>
          <a:xfrm>
            <a:off x="906442" y="2209800"/>
            <a:ext cx="7331100" cy="194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Build &amp; Deployment Procedures</a:t>
            </a:r>
            <a:endParaRPr dirty="0"/>
          </a:p>
        </p:txBody>
      </p:sp>
      <p:sp>
        <p:nvSpPr>
          <p:cNvPr id="1313" name="Google Shape;1313;p45"/>
          <p:cNvSpPr txBox="1">
            <a:spLocks noGrp="1"/>
          </p:cNvSpPr>
          <p:nvPr>
            <p:ph type="title" idx="2"/>
          </p:nvPr>
        </p:nvSpPr>
        <p:spPr>
          <a:xfrm>
            <a:off x="6438125" y="675450"/>
            <a:ext cx="1799400" cy="121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1314" name="Google Shape;1314;p45"/>
          <p:cNvGrpSpPr/>
          <p:nvPr/>
        </p:nvGrpSpPr>
        <p:grpSpPr>
          <a:xfrm>
            <a:off x="430228" y="232489"/>
            <a:ext cx="3455078" cy="2246307"/>
            <a:chOff x="-3284522" y="1823164"/>
            <a:chExt cx="3455078" cy="2246307"/>
          </a:xfrm>
        </p:grpSpPr>
        <p:sp>
          <p:nvSpPr>
            <p:cNvPr id="1315" name="Google Shape;1315;p45"/>
            <p:cNvSpPr/>
            <p:nvPr/>
          </p:nvSpPr>
          <p:spPr>
            <a:xfrm>
              <a:off x="-3284522" y="2214462"/>
              <a:ext cx="2948732" cy="1809047"/>
            </a:xfrm>
            <a:custGeom>
              <a:avLst/>
              <a:gdLst/>
              <a:ahLst/>
              <a:cxnLst/>
              <a:rect l="l" t="t" r="r" b="b"/>
              <a:pathLst>
                <a:path w="30859" h="18932" extrusionOk="0">
                  <a:moveTo>
                    <a:pt x="30858" y="1294"/>
                  </a:moveTo>
                  <a:lnTo>
                    <a:pt x="0" y="18931"/>
                  </a:lnTo>
                  <a:lnTo>
                    <a:pt x="0" y="18797"/>
                  </a:lnTo>
                  <a:lnTo>
                    <a:pt x="0" y="16344"/>
                  </a:lnTo>
                  <a:lnTo>
                    <a:pt x="28548" y="1"/>
                  </a:ln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3202727" y="2259659"/>
              <a:ext cx="2947872" cy="1809812"/>
            </a:xfrm>
            <a:custGeom>
              <a:avLst/>
              <a:gdLst/>
              <a:ahLst/>
              <a:cxnLst/>
              <a:rect l="l" t="t" r="r" b="b"/>
              <a:pathLst>
                <a:path w="30850" h="18940" extrusionOk="0">
                  <a:moveTo>
                    <a:pt x="30850" y="1294"/>
                  </a:moveTo>
                  <a:lnTo>
                    <a:pt x="1" y="18940"/>
                  </a:lnTo>
                  <a:lnTo>
                    <a:pt x="1" y="18797"/>
                  </a:lnTo>
                  <a:lnTo>
                    <a:pt x="1" y="16344"/>
                  </a:lnTo>
                  <a:lnTo>
                    <a:pt x="28548" y="0"/>
                  </a:lnTo>
                  <a:close/>
                </a:path>
              </a:pathLst>
            </a:custGeom>
            <a:solidFill>
              <a:srgbClr val="CC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1345233" y="2686695"/>
              <a:ext cx="369225" cy="180886"/>
            </a:xfrm>
            <a:custGeom>
              <a:avLst/>
              <a:gdLst/>
              <a:ahLst/>
              <a:cxnLst/>
              <a:rect l="l" t="t" r="r" b="b"/>
              <a:pathLst>
                <a:path w="3864" h="1893" extrusionOk="0">
                  <a:moveTo>
                    <a:pt x="1" y="750"/>
                  </a:moveTo>
                  <a:lnTo>
                    <a:pt x="2561" y="1892"/>
                  </a:lnTo>
                  <a:lnTo>
                    <a:pt x="3863" y="1143"/>
                  </a:lnTo>
                  <a:lnTo>
                    <a:pt x="1303"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1592434" y="2828212"/>
              <a:ext cx="368365" cy="180886"/>
            </a:xfrm>
            <a:custGeom>
              <a:avLst/>
              <a:gdLst/>
              <a:ahLst/>
              <a:cxnLst/>
              <a:rect l="l" t="t" r="r" b="b"/>
              <a:pathLst>
                <a:path w="3855" h="1893" extrusionOk="0">
                  <a:moveTo>
                    <a:pt x="1" y="750"/>
                  </a:moveTo>
                  <a:lnTo>
                    <a:pt x="2552" y="1892"/>
                  </a:lnTo>
                  <a:lnTo>
                    <a:pt x="3854" y="1143"/>
                  </a:lnTo>
                  <a:lnTo>
                    <a:pt x="1303"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1839635" y="2969729"/>
              <a:ext cx="368365" cy="180790"/>
            </a:xfrm>
            <a:custGeom>
              <a:avLst/>
              <a:gdLst/>
              <a:ahLst/>
              <a:cxnLst/>
              <a:rect l="l" t="t" r="r" b="b"/>
              <a:pathLst>
                <a:path w="3855" h="1892" extrusionOk="0">
                  <a:moveTo>
                    <a:pt x="0" y="750"/>
                  </a:moveTo>
                  <a:lnTo>
                    <a:pt x="2552" y="1892"/>
                  </a:lnTo>
                  <a:lnTo>
                    <a:pt x="3854" y="1143"/>
                  </a:lnTo>
                  <a:lnTo>
                    <a:pt x="1303"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2086836" y="3111246"/>
              <a:ext cx="368365" cy="180790"/>
            </a:xfrm>
            <a:custGeom>
              <a:avLst/>
              <a:gdLst/>
              <a:ahLst/>
              <a:cxnLst/>
              <a:rect l="l" t="t" r="r" b="b"/>
              <a:pathLst>
                <a:path w="3855" h="1892" extrusionOk="0">
                  <a:moveTo>
                    <a:pt x="0" y="750"/>
                  </a:moveTo>
                  <a:lnTo>
                    <a:pt x="2543" y="1892"/>
                  </a:lnTo>
                  <a:lnTo>
                    <a:pt x="3854" y="1142"/>
                  </a:lnTo>
                  <a:lnTo>
                    <a:pt x="1303" y="1"/>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5"/>
            <p:cNvSpPr/>
            <p:nvPr/>
          </p:nvSpPr>
          <p:spPr>
            <a:xfrm>
              <a:off x="-2334896" y="3252763"/>
              <a:ext cx="368365" cy="180790"/>
            </a:xfrm>
            <a:custGeom>
              <a:avLst/>
              <a:gdLst/>
              <a:ahLst/>
              <a:cxnLst/>
              <a:rect l="l" t="t" r="r" b="b"/>
              <a:pathLst>
                <a:path w="3855" h="1892" extrusionOk="0">
                  <a:moveTo>
                    <a:pt x="0" y="750"/>
                  </a:moveTo>
                  <a:lnTo>
                    <a:pt x="2552" y="1892"/>
                  </a:lnTo>
                  <a:lnTo>
                    <a:pt x="3854" y="1142"/>
                  </a:lnTo>
                  <a:lnTo>
                    <a:pt x="1303"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5"/>
            <p:cNvSpPr/>
            <p:nvPr/>
          </p:nvSpPr>
          <p:spPr>
            <a:xfrm>
              <a:off x="-2582097" y="3395140"/>
              <a:ext cx="368365" cy="179930"/>
            </a:xfrm>
            <a:custGeom>
              <a:avLst/>
              <a:gdLst/>
              <a:ahLst/>
              <a:cxnLst/>
              <a:rect l="l" t="t" r="r" b="b"/>
              <a:pathLst>
                <a:path w="3855" h="1883" extrusionOk="0">
                  <a:moveTo>
                    <a:pt x="0" y="741"/>
                  </a:moveTo>
                  <a:lnTo>
                    <a:pt x="2552" y="1883"/>
                  </a:lnTo>
                  <a:lnTo>
                    <a:pt x="3854" y="1133"/>
                  </a:lnTo>
                  <a:lnTo>
                    <a:pt x="1303"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5"/>
            <p:cNvSpPr/>
            <p:nvPr/>
          </p:nvSpPr>
          <p:spPr>
            <a:xfrm>
              <a:off x="-2829298" y="3536656"/>
              <a:ext cx="367505" cy="179930"/>
            </a:xfrm>
            <a:custGeom>
              <a:avLst/>
              <a:gdLst/>
              <a:ahLst/>
              <a:cxnLst/>
              <a:rect l="l" t="t" r="r" b="b"/>
              <a:pathLst>
                <a:path w="3846" h="1883" extrusionOk="0">
                  <a:moveTo>
                    <a:pt x="0" y="741"/>
                  </a:moveTo>
                  <a:lnTo>
                    <a:pt x="2543" y="1882"/>
                  </a:lnTo>
                  <a:lnTo>
                    <a:pt x="3845" y="1133"/>
                  </a:lnTo>
                  <a:lnTo>
                    <a:pt x="1303"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5"/>
            <p:cNvSpPr/>
            <p:nvPr/>
          </p:nvSpPr>
          <p:spPr>
            <a:xfrm>
              <a:off x="-3077359" y="3678173"/>
              <a:ext cx="368269" cy="179930"/>
            </a:xfrm>
            <a:custGeom>
              <a:avLst/>
              <a:gdLst/>
              <a:ahLst/>
              <a:cxnLst/>
              <a:rect l="l" t="t" r="r" b="b"/>
              <a:pathLst>
                <a:path w="3854" h="1883" extrusionOk="0">
                  <a:moveTo>
                    <a:pt x="0" y="740"/>
                  </a:moveTo>
                  <a:lnTo>
                    <a:pt x="2551" y="1882"/>
                  </a:lnTo>
                  <a:lnTo>
                    <a:pt x="3854" y="1133"/>
                  </a:lnTo>
                  <a:lnTo>
                    <a:pt x="1311" y="0"/>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5"/>
            <p:cNvSpPr/>
            <p:nvPr/>
          </p:nvSpPr>
          <p:spPr>
            <a:xfrm>
              <a:off x="-866980" y="3227154"/>
              <a:ext cx="1037536" cy="602761"/>
            </a:xfrm>
            <a:custGeom>
              <a:avLst/>
              <a:gdLst/>
              <a:ahLst/>
              <a:cxnLst/>
              <a:rect l="l" t="t" r="r" b="b"/>
              <a:pathLst>
                <a:path w="10858" h="6308" extrusionOk="0">
                  <a:moveTo>
                    <a:pt x="10857" y="2713"/>
                  </a:moveTo>
                  <a:lnTo>
                    <a:pt x="4773" y="6308"/>
                  </a:lnTo>
                  <a:lnTo>
                    <a:pt x="0" y="3596"/>
                  </a:lnTo>
                  <a:lnTo>
                    <a:pt x="6084" y="1"/>
                  </a:lnTo>
                  <a:close/>
                </a:path>
              </a:pathLst>
            </a:custGeom>
            <a:solidFill>
              <a:srgbClr val="262162">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5"/>
            <p:cNvSpPr/>
            <p:nvPr/>
          </p:nvSpPr>
          <p:spPr>
            <a:xfrm>
              <a:off x="-736548" y="2132667"/>
              <a:ext cx="328231" cy="1617173"/>
            </a:xfrm>
            <a:custGeom>
              <a:avLst/>
              <a:gdLst/>
              <a:ahLst/>
              <a:cxnLst/>
              <a:rect l="l" t="t" r="r" b="b"/>
              <a:pathLst>
                <a:path w="3435" h="16924" extrusionOk="0">
                  <a:moveTo>
                    <a:pt x="3435" y="16923"/>
                  </a:moveTo>
                  <a:lnTo>
                    <a:pt x="3435" y="1936"/>
                  </a:lnTo>
                  <a:lnTo>
                    <a:pt x="0" y="0"/>
                  </a:lnTo>
                  <a:lnTo>
                    <a:pt x="9" y="14988"/>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5"/>
            <p:cNvSpPr/>
            <p:nvPr/>
          </p:nvSpPr>
          <p:spPr>
            <a:xfrm>
              <a:off x="-408412" y="2055076"/>
              <a:ext cx="460480" cy="1694763"/>
            </a:xfrm>
            <a:custGeom>
              <a:avLst/>
              <a:gdLst/>
              <a:ahLst/>
              <a:cxnLst/>
              <a:rect l="l" t="t" r="r" b="b"/>
              <a:pathLst>
                <a:path w="4819" h="17736" extrusionOk="0">
                  <a:moveTo>
                    <a:pt x="4809" y="0"/>
                  </a:moveTo>
                  <a:lnTo>
                    <a:pt x="1" y="2748"/>
                  </a:lnTo>
                  <a:lnTo>
                    <a:pt x="1" y="17735"/>
                  </a:lnTo>
                  <a:lnTo>
                    <a:pt x="4818" y="14988"/>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5"/>
            <p:cNvSpPr/>
            <p:nvPr/>
          </p:nvSpPr>
          <p:spPr>
            <a:xfrm>
              <a:off x="-736548" y="1869222"/>
              <a:ext cx="787755" cy="448535"/>
            </a:xfrm>
            <a:custGeom>
              <a:avLst/>
              <a:gdLst/>
              <a:ahLst/>
              <a:cxnLst/>
              <a:rect l="l" t="t" r="r" b="b"/>
              <a:pathLst>
                <a:path w="8244" h="4694" extrusionOk="0">
                  <a:moveTo>
                    <a:pt x="0" y="2757"/>
                  </a:moveTo>
                  <a:lnTo>
                    <a:pt x="3435" y="4693"/>
                  </a:lnTo>
                  <a:lnTo>
                    <a:pt x="8243" y="1945"/>
                  </a:lnTo>
                  <a:lnTo>
                    <a:pt x="4764" y="1"/>
                  </a:lnTo>
                  <a:close/>
                </a:path>
              </a:pathLst>
            </a:custGeom>
            <a:solidFill>
              <a:srgbClr val="D0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5"/>
            <p:cNvSpPr/>
            <p:nvPr/>
          </p:nvSpPr>
          <p:spPr>
            <a:xfrm>
              <a:off x="-345346" y="2289473"/>
              <a:ext cx="346196" cy="609641"/>
            </a:xfrm>
            <a:custGeom>
              <a:avLst/>
              <a:gdLst/>
              <a:ahLst/>
              <a:cxnLst/>
              <a:rect l="l" t="t" r="r" b="b"/>
              <a:pathLst>
                <a:path w="3623" h="6380" extrusionOk="0">
                  <a:moveTo>
                    <a:pt x="3418" y="63"/>
                  </a:moveTo>
                  <a:lnTo>
                    <a:pt x="206" y="1910"/>
                  </a:lnTo>
                  <a:cubicBezTo>
                    <a:pt x="90" y="1972"/>
                    <a:pt x="1" y="2133"/>
                    <a:pt x="1" y="2267"/>
                  </a:cubicBezTo>
                  <a:lnTo>
                    <a:pt x="1" y="6192"/>
                  </a:lnTo>
                  <a:cubicBezTo>
                    <a:pt x="1" y="6326"/>
                    <a:pt x="90" y="6379"/>
                    <a:pt x="206" y="6317"/>
                  </a:cubicBezTo>
                  <a:lnTo>
                    <a:pt x="3418" y="4470"/>
                  </a:lnTo>
                  <a:cubicBezTo>
                    <a:pt x="3534" y="4408"/>
                    <a:pt x="3623" y="4247"/>
                    <a:pt x="3623" y="4113"/>
                  </a:cubicBezTo>
                  <a:lnTo>
                    <a:pt x="3623" y="197"/>
                  </a:lnTo>
                  <a:cubicBezTo>
                    <a:pt x="3623" y="63"/>
                    <a:pt x="3534" y="1"/>
                    <a:pt x="3418"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5"/>
            <p:cNvSpPr/>
            <p:nvPr/>
          </p:nvSpPr>
          <p:spPr>
            <a:xfrm>
              <a:off x="-332541" y="2312501"/>
              <a:ext cx="320683" cy="563583"/>
            </a:xfrm>
            <a:custGeom>
              <a:avLst/>
              <a:gdLst/>
              <a:ahLst/>
              <a:cxnLst/>
              <a:rect l="l" t="t" r="r" b="b"/>
              <a:pathLst>
                <a:path w="3356" h="5898" extrusionOk="0">
                  <a:moveTo>
                    <a:pt x="3168" y="54"/>
                  </a:moveTo>
                  <a:lnTo>
                    <a:pt x="188" y="1767"/>
                  </a:lnTo>
                  <a:cubicBezTo>
                    <a:pt x="90" y="1820"/>
                    <a:pt x="1" y="1972"/>
                    <a:pt x="1" y="2097"/>
                  </a:cubicBezTo>
                  <a:lnTo>
                    <a:pt x="1" y="5728"/>
                  </a:lnTo>
                  <a:cubicBezTo>
                    <a:pt x="1" y="5844"/>
                    <a:pt x="90" y="5897"/>
                    <a:pt x="188" y="5844"/>
                  </a:cubicBezTo>
                  <a:lnTo>
                    <a:pt x="3168" y="4140"/>
                  </a:lnTo>
                  <a:cubicBezTo>
                    <a:pt x="3266" y="4077"/>
                    <a:pt x="3355" y="3926"/>
                    <a:pt x="3355" y="3801"/>
                  </a:cubicBezTo>
                  <a:lnTo>
                    <a:pt x="3355" y="170"/>
                  </a:lnTo>
                  <a:cubicBezTo>
                    <a:pt x="3355" y="54"/>
                    <a:pt x="3266" y="1"/>
                    <a:pt x="3168" y="54"/>
                  </a:cubicBezTo>
                  <a:close/>
                </a:path>
              </a:pathLst>
            </a:custGeom>
            <a:solidFill>
              <a:srgbClr val="007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5"/>
            <p:cNvSpPr/>
            <p:nvPr/>
          </p:nvSpPr>
          <p:spPr>
            <a:xfrm>
              <a:off x="-254951" y="2402801"/>
              <a:ext cx="190250" cy="380309"/>
            </a:xfrm>
            <a:custGeom>
              <a:avLst/>
              <a:gdLst/>
              <a:ahLst/>
              <a:cxnLst/>
              <a:rect l="l" t="t" r="r" b="b"/>
              <a:pathLst>
                <a:path w="1991" h="3980" extrusionOk="0">
                  <a:moveTo>
                    <a:pt x="1256" y="684"/>
                  </a:moveTo>
                  <a:cubicBezTo>
                    <a:pt x="1297" y="684"/>
                    <a:pt x="1334" y="698"/>
                    <a:pt x="1366" y="724"/>
                  </a:cubicBezTo>
                  <a:cubicBezTo>
                    <a:pt x="1428" y="768"/>
                    <a:pt x="1455" y="840"/>
                    <a:pt x="1455" y="956"/>
                  </a:cubicBezTo>
                  <a:cubicBezTo>
                    <a:pt x="1455" y="1054"/>
                    <a:pt x="1428" y="1143"/>
                    <a:pt x="1392" y="1241"/>
                  </a:cubicBezTo>
                  <a:cubicBezTo>
                    <a:pt x="1357" y="1330"/>
                    <a:pt x="1294" y="1420"/>
                    <a:pt x="1232" y="1491"/>
                  </a:cubicBezTo>
                  <a:cubicBezTo>
                    <a:pt x="1178" y="1545"/>
                    <a:pt x="1098" y="1598"/>
                    <a:pt x="991" y="1669"/>
                  </a:cubicBezTo>
                  <a:cubicBezTo>
                    <a:pt x="937" y="1705"/>
                    <a:pt x="884" y="1741"/>
                    <a:pt x="812" y="1776"/>
                  </a:cubicBezTo>
                  <a:lnTo>
                    <a:pt x="527" y="1946"/>
                  </a:lnTo>
                  <a:lnTo>
                    <a:pt x="527" y="1054"/>
                  </a:lnTo>
                  <a:lnTo>
                    <a:pt x="777" y="902"/>
                  </a:lnTo>
                  <a:cubicBezTo>
                    <a:pt x="866" y="858"/>
                    <a:pt x="928" y="813"/>
                    <a:pt x="991" y="786"/>
                  </a:cubicBezTo>
                  <a:cubicBezTo>
                    <a:pt x="1062" y="742"/>
                    <a:pt x="1125" y="715"/>
                    <a:pt x="1160" y="706"/>
                  </a:cubicBezTo>
                  <a:cubicBezTo>
                    <a:pt x="1194" y="691"/>
                    <a:pt x="1226" y="684"/>
                    <a:pt x="1256" y="684"/>
                  </a:cubicBezTo>
                  <a:close/>
                  <a:moveTo>
                    <a:pt x="1588" y="0"/>
                  </a:moveTo>
                  <a:cubicBezTo>
                    <a:pt x="1549" y="0"/>
                    <a:pt x="1507" y="6"/>
                    <a:pt x="1464" y="19"/>
                  </a:cubicBezTo>
                  <a:cubicBezTo>
                    <a:pt x="1383" y="37"/>
                    <a:pt x="1223" y="108"/>
                    <a:pt x="991" y="242"/>
                  </a:cubicBezTo>
                  <a:cubicBezTo>
                    <a:pt x="946" y="269"/>
                    <a:pt x="893" y="305"/>
                    <a:pt x="848" y="331"/>
                  </a:cubicBezTo>
                  <a:lnTo>
                    <a:pt x="1" y="822"/>
                  </a:lnTo>
                  <a:lnTo>
                    <a:pt x="1" y="3980"/>
                  </a:lnTo>
                  <a:lnTo>
                    <a:pt x="527" y="3677"/>
                  </a:lnTo>
                  <a:lnTo>
                    <a:pt x="527" y="2481"/>
                  </a:lnTo>
                  <a:lnTo>
                    <a:pt x="866" y="2285"/>
                  </a:lnTo>
                  <a:cubicBezTo>
                    <a:pt x="911" y="2258"/>
                    <a:pt x="955" y="2240"/>
                    <a:pt x="991" y="2214"/>
                  </a:cubicBezTo>
                  <a:cubicBezTo>
                    <a:pt x="1169" y="2107"/>
                    <a:pt x="1312" y="2008"/>
                    <a:pt x="1410" y="1928"/>
                  </a:cubicBezTo>
                  <a:cubicBezTo>
                    <a:pt x="1508" y="1848"/>
                    <a:pt x="1597" y="1741"/>
                    <a:pt x="1687" y="1616"/>
                  </a:cubicBezTo>
                  <a:cubicBezTo>
                    <a:pt x="1776" y="1491"/>
                    <a:pt x="1847" y="1339"/>
                    <a:pt x="1910" y="1179"/>
                  </a:cubicBezTo>
                  <a:cubicBezTo>
                    <a:pt x="1963" y="1009"/>
                    <a:pt x="1990" y="831"/>
                    <a:pt x="1990" y="635"/>
                  </a:cubicBezTo>
                  <a:cubicBezTo>
                    <a:pt x="1990" y="385"/>
                    <a:pt x="1945" y="206"/>
                    <a:pt x="1838" y="108"/>
                  </a:cubicBezTo>
                  <a:cubicBezTo>
                    <a:pt x="1768" y="38"/>
                    <a:pt x="1685" y="0"/>
                    <a:pt x="15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5"/>
            <p:cNvSpPr/>
            <p:nvPr/>
          </p:nvSpPr>
          <p:spPr>
            <a:xfrm>
              <a:off x="-3171194" y="3781277"/>
              <a:ext cx="150977" cy="221688"/>
            </a:xfrm>
            <a:custGeom>
              <a:avLst/>
              <a:gdLst/>
              <a:ahLst/>
              <a:cxnLst/>
              <a:rect l="l" t="t" r="r" b="b"/>
              <a:pathLst>
                <a:path w="1580" h="2320" extrusionOk="0">
                  <a:moveTo>
                    <a:pt x="795" y="250"/>
                  </a:moveTo>
                  <a:cubicBezTo>
                    <a:pt x="1232" y="0"/>
                    <a:pt x="1580" y="197"/>
                    <a:pt x="1580" y="696"/>
                  </a:cubicBezTo>
                  <a:cubicBezTo>
                    <a:pt x="1580" y="1196"/>
                    <a:pt x="1232" y="1803"/>
                    <a:pt x="795" y="2061"/>
                  </a:cubicBezTo>
                  <a:cubicBezTo>
                    <a:pt x="358" y="2320"/>
                    <a:pt x="1" y="2115"/>
                    <a:pt x="1" y="1624"/>
                  </a:cubicBezTo>
                  <a:cubicBezTo>
                    <a:pt x="1" y="1125"/>
                    <a:pt x="358" y="509"/>
                    <a:pt x="795" y="25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5"/>
            <p:cNvSpPr/>
            <p:nvPr/>
          </p:nvSpPr>
          <p:spPr>
            <a:xfrm>
              <a:off x="-3165174" y="3782997"/>
              <a:ext cx="150977" cy="221688"/>
            </a:xfrm>
            <a:custGeom>
              <a:avLst/>
              <a:gdLst/>
              <a:ahLst/>
              <a:cxnLst/>
              <a:rect l="l" t="t" r="r" b="b"/>
              <a:pathLst>
                <a:path w="1580" h="2320" extrusionOk="0">
                  <a:moveTo>
                    <a:pt x="794" y="250"/>
                  </a:moveTo>
                  <a:cubicBezTo>
                    <a:pt x="1231" y="0"/>
                    <a:pt x="1579" y="197"/>
                    <a:pt x="1579" y="696"/>
                  </a:cubicBezTo>
                  <a:cubicBezTo>
                    <a:pt x="1579" y="1196"/>
                    <a:pt x="1231" y="1802"/>
                    <a:pt x="794" y="2061"/>
                  </a:cubicBezTo>
                  <a:cubicBezTo>
                    <a:pt x="357" y="2320"/>
                    <a:pt x="0" y="2115"/>
                    <a:pt x="0" y="1624"/>
                  </a:cubicBezTo>
                  <a:cubicBezTo>
                    <a:pt x="0" y="1124"/>
                    <a:pt x="357" y="509"/>
                    <a:pt x="794" y="25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5"/>
            <p:cNvSpPr/>
            <p:nvPr/>
          </p:nvSpPr>
          <p:spPr>
            <a:xfrm>
              <a:off x="-3150745" y="3804306"/>
              <a:ext cx="122884" cy="179070"/>
            </a:xfrm>
            <a:custGeom>
              <a:avLst/>
              <a:gdLst/>
              <a:ahLst/>
              <a:cxnLst/>
              <a:rect l="l" t="t" r="r" b="b"/>
              <a:pathLst>
                <a:path w="1286" h="1874" extrusionOk="0">
                  <a:moveTo>
                    <a:pt x="643" y="206"/>
                  </a:moveTo>
                  <a:cubicBezTo>
                    <a:pt x="991" y="0"/>
                    <a:pt x="1285" y="152"/>
                    <a:pt x="1285" y="562"/>
                  </a:cubicBezTo>
                  <a:cubicBezTo>
                    <a:pt x="1285" y="964"/>
                    <a:pt x="991" y="1454"/>
                    <a:pt x="643" y="1669"/>
                  </a:cubicBezTo>
                  <a:cubicBezTo>
                    <a:pt x="286" y="1874"/>
                    <a:pt x="1" y="1713"/>
                    <a:pt x="1" y="1312"/>
                  </a:cubicBezTo>
                  <a:cubicBezTo>
                    <a:pt x="1" y="901"/>
                    <a:pt x="286" y="411"/>
                    <a:pt x="643" y="206"/>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5"/>
            <p:cNvSpPr/>
            <p:nvPr/>
          </p:nvSpPr>
          <p:spPr>
            <a:xfrm>
              <a:off x="-3143005" y="3809370"/>
              <a:ext cx="121928" cy="179166"/>
            </a:xfrm>
            <a:custGeom>
              <a:avLst/>
              <a:gdLst/>
              <a:ahLst/>
              <a:cxnLst/>
              <a:rect l="l" t="t" r="r" b="b"/>
              <a:pathLst>
                <a:path w="1276" h="1875" extrusionOk="0">
                  <a:moveTo>
                    <a:pt x="642" y="206"/>
                  </a:moveTo>
                  <a:cubicBezTo>
                    <a:pt x="990" y="1"/>
                    <a:pt x="1276" y="161"/>
                    <a:pt x="1276" y="563"/>
                  </a:cubicBezTo>
                  <a:cubicBezTo>
                    <a:pt x="1276" y="964"/>
                    <a:pt x="990" y="1464"/>
                    <a:pt x="642" y="1669"/>
                  </a:cubicBezTo>
                  <a:cubicBezTo>
                    <a:pt x="286" y="1874"/>
                    <a:pt x="0" y="1714"/>
                    <a:pt x="0" y="1312"/>
                  </a:cubicBezTo>
                  <a:cubicBezTo>
                    <a:pt x="0" y="911"/>
                    <a:pt x="286" y="411"/>
                    <a:pt x="642" y="206"/>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5"/>
            <p:cNvSpPr/>
            <p:nvPr/>
          </p:nvSpPr>
          <p:spPr>
            <a:xfrm>
              <a:off x="-408412" y="2055076"/>
              <a:ext cx="459620" cy="400758"/>
            </a:xfrm>
            <a:custGeom>
              <a:avLst/>
              <a:gdLst/>
              <a:ahLst/>
              <a:cxnLst/>
              <a:rect l="l" t="t" r="r" b="b"/>
              <a:pathLst>
                <a:path w="4810" h="4194" extrusionOk="0">
                  <a:moveTo>
                    <a:pt x="1" y="4193"/>
                  </a:moveTo>
                  <a:lnTo>
                    <a:pt x="4809" y="1446"/>
                  </a:lnTo>
                  <a:lnTo>
                    <a:pt x="4809" y="0"/>
                  </a:lnTo>
                  <a:lnTo>
                    <a:pt x="1" y="2748"/>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5"/>
            <p:cNvSpPr/>
            <p:nvPr/>
          </p:nvSpPr>
          <p:spPr>
            <a:xfrm>
              <a:off x="-736548" y="2130947"/>
              <a:ext cx="328231" cy="324887"/>
            </a:xfrm>
            <a:custGeom>
              <a:avLst/>
              <a:gdLst/>
              <a:ahLst/>
              <a:cxnLst/>
              <a:rect l="l" t="t" r="r" b="b"/>
              <a:pathLst>
                <a:path w="3435" h="3400" extrusionOk="0">
                  <a:moveTo>
                    <a:pt x="3435" y="3399"/>
                  </a:moveTo>
                  <a:lnTo>
                    <a:pt x="0" y="1446"/>
                  </a:lnTo>
                  <a:lnTo>
                    <a:pt x="0" y="0"/>
                  </a:lnTo>
                  <a:lnTo>
                    <a:pt x="3435" y="1954"/>
                  </a:ln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5"/>
            <p:cNvSpPr/>
            <p:nvPr/>
          </p:nvSpPr>
          <p:spPr>
            <a:xfrm>
              <a:off x="-451029" y="2025263"/>
              <a:ext cx="209839" cy="133013"/>
            </a:xfrm>
            <a:custGeom>
              <a:avLst/>
              <a:gdLst/>
              <a:ahLst/>
              <a:cxnLst/>
              <a:rect l="l" t="t" r="r" b="b"/>
              <a:pathLst>
                <a:path w="2196" h="1392" extrusionOk="0">
                  <a:moveTo>
                    <a:pt x="1098" y="0"/>
                  </a:moveTo>
                  <a:cubicBezTo>
                    <a:pt x="491" y="0"/>
                    <a:pt x="1" y="312"/>
                    <a:pt x="1" y="696"/>
                  </a:cubicBezTo>
                  <a:cubicBezTo>
                    <a:pt x="1" y="1080"/>
                    <a:pt x="491" y="1392"/>
                    <a:pt x="1098" y="1392"/>
                  </a:cubicBezTo>
                  <a:cubicBezTo>
                    <a:pt x="1705" y="1392"/>
                    <a:pt x="2195" y="1080"/>
                    <a:pt x="2195" y="696"/>
                  </a:cubicBezTo>
                  <a:cubicBezTo>
                    <a:pt x="2195" y="312"/>
                    <a:pt x="1705" y="0"/>
                    <a:pt x="1098"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5"/>
            <p:cNvSpPr/>
            <p:nvPr/>
          </p:nvSpPr>
          <p:spPr>
            <a:xfrm>
              <a:off x="-451029" y="1998794"/>
              <a:ext cx="209839" cy="133108"/>
            </a:xfrm>
            <a:custGeom>
              <a:avLst/>
              <a:gdLst/>
              <a:ahLst/>
              <a:cxnLst/>
              <a:rect l="l" t="t" r="r" b="b"/>
              <a:pathLst>
                <a:path w="2196" h="1393" extrusionOk="0">
                  <a:moveTo>
                    <a:pt x="1098" y="1"/>
                  </a:moveTo>
                  <a:cubicBezTo>
                    <a:pt x="491" y="1"/>
                    <a:pt x="1" y="313"/>
                    <a:pt x="1" y="696"/>
                  </a:cubicBezTo>
                  <a:cubicBezTo>
                    <a:pt x="1" y="1080"/>
                    <a:pt x="491" y="1392"/>
                    <a:pt x="1098" y="1392"/>
                  </a:cubicBezTo>
                  <a:cubicBezTo>
                    <a:pt x="1705" y="1392"/>
                    <a:pt x="2195" y="1080"/>
                    <a:pt x="2195" y="696"/>
                  </a:cubicBezTo>
                  <a:cubicBezTo>
                    <a:pt x="2195" y="313"/>
                    <a:pt x="1705" y="1"/>
                    <a:pt x="1098"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5"/>
            <p:cNvSpPr/>
            <p:nvPr/>
          </p:nvSpPr>
          <p:spPr>
            <a:xfrm>
              <a:off x="-446730" y="1823164"/>
              <a:ext cx="202099" cy="315523"/>
            </a:xfrm>
            <a:custGeom>
              <a:avLst/>
              <a:gdLst/>
              <a:ahLst/>
              <a:cxnLst/>
              <a:rect l="l" t="t" r="r" b="b"/>
              <a:pathLst>
                <a:path w="2115" h="3302" extrusionOk="0">
                  <a:moveTo>
                    <a:pt x="1053" y="1"/>
                  </a:moveTo>
                  <a:lnTo>
                    <a:pt x="1053" y="1"/>
                  </a:lnTo>
                  <a:cubicBezTo>
                    <a:pt x="473" y="1"/>
                    <a:pt x="0" y="474"/>
                    <a:pt x="0" y="1063"/>
                  </a:cubicBezTo>
                  <a:lnTo>
                    <a:pt x="0" y="2579"/>
                  </a:lnTo>
                  <a:cubicBezTo>
                    <a:pt x="277" y="3302"/>
                    <a:pt x="1856" y="3284"/>
                    <a:pt x="2115" y="2579"/>
                  </a:cubicBezTo>
                  <a:lnTo>
                    <a:pt x="2115" y="1063"/>
                  </a:lnTo>
                  <a:cubicBezTo>
                    <a:pt x="2115" y="474"/>
                    <a:pt x="1633" y="1"/>
                    <a:pt x="1053" y="1"/>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5"/>
            <p:cNvSpPr/>
            <p:nvPr/>
          </p:nvSpPr>
          <p:spPr>
            <a:xfrm>
              <a:off x="-434785" y="1841129"/>
              <a:ext cx="177350" cy="265165"/>
            </a:xfrm>
            <a:custGeom>
              <a:avLst/>
              <a:gdLst/>
              <a:ahLst/>
              <a:cxnLst/>
              <a:rect l="l" t="t" r="r" b="b"/>
              <a:pathLst>
                <a:path w="1856" h="2775" extrusionOk="0">
                  <a:moveTo>
                    <a:pt x="928" y="0"/>
                  </a:moveTo>
                  <a:lnTo>
                    <a:pt x="928" y="0"/>
                  </a:lnTo>
                  <a:cubicBezTo>
                    <a:pt x="420" y="0"/>
                    <a:pt x="0" y="420"/>
                    <a:pt x="0" y="928"/>
                  </a:cubicBezTo>
                  <a:cubicBezTo>
                    <a:pt x="0" y="1936"/>
                    <a:pt x="928" y="2775"/>
                    <a:pt x="1856" y="2427"/>
                  </a:cubicBezTo>
                  <a:lnTo>
                    <a:pt x="1856" y="928"/>
                  </a:lnTo>
                  <a:cubicBezTo>
                    <a:pt x="1856" y="420"/>
                    <a:pt x="1437" y="0"/>
                    <a:pt x="928" y="0"/>
                  </a:cubicBez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5"/>
            <p:cNvSpPr/>
            <p:nvPr/>
          </p:nvSpPr>
          <p:spPr>
            <a:xfrm>
              <a:off x="-325661" y="1892250"/>
              <a:ext cx="52937" cy="40133"/>
            </a:xfrm>
            <a:custGeom>
              <a:avLst/>
              <a:gdLst/>
              <a:ahLst/>
              <a:cxnLst/>
              <a:rect l="l" t="t" r="r" b="b"/>
              <a:pathLst>
                <a:path w="554" h="420" extrusionOk="0">
                  <a:moveTo>
                    <a:pt x="214" y="63"/>
                  </a:moveTo>
                  <a:cubicBezTo>
                    <a:pt x="80" y="117"/>
                    <a:pt x="0" y="232"/>
                    <a:pt x="36" y="313"/>
                  </a:cubicBezTo>
                  <a:cubicBezTo>
                    <a:pt x="72" y="402"/>
                    <a:pt x="214" y="420"/>
                    <a:pt x="339" y="366"/>
                  </a:cubicBezTo>
                  <a:cubicBezTo>
                    <a:pt x="473" y="304"/>
                    <a:pt x="553" y="197"/>
                    <a:pt x="518" y="108"/>
                  </a:cubicBezTo>
                  <a:cubicBezTo>
                    <a:pt x="482" y="27"/>
                    <a:pt x="339" y="1"/>
                    <a:pt x="214"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45"/>
          <p:cNvGrpSpPr/>
          <p:nvPr/>
        </p:nvGrpSpPr>
        <p:grpSpPr>
          <a:xfrm>
            <a:off x="4952647" y="384172"/>
            <a:ext cx="493733" cy="1714352"/>
            <a:chOff x="399697" y="2748997"/>
            <a:chExt cx="493733" cy="1714352"/>
          </a:xfrm>
        </p:grpSpPr>
        <p:sp>
          <p:nvSpPr>
            <p:cNvPr id="1344" name="Google Shape;1344;p45"/>
            <p:cNvSpPr/>
            <p:nvPr/>
          </p:nvSpPr>
          <p:spPr>
            <a:xfrm>
              <a:off x="399697" y="4200668"/>
              <a:ext cx="493733" cy="262681"/>
            </a:xfrm>
            <a:custGeom>
              <a:avLst/>
              <a:gdLst/>
              <a:ahLst/>
              <a:cxnLst/>
              <a:rect l="l" t="t" r="r" b="b"/>
              <a:pathLst>
                <a:path w="5167" h="2749" extrusionOk="0">
                  <a:moveTo>
                    <a:pt x="2579" y="1"/>
                  </a:moveTo>
                  <a:cubicBezTo>
                    <a:pt x="4007" y="1"/>
                    <a:pt x="5166" y="616"/>
                    <a:pt x="5166" y="1374"/>
                  </a:cubicBezTo>
                  <a:cubicBezTo>
                    <a:pt x="5166" y="2133"/>
                    <a:pt x="4007" y="2748"/>
                    <a:pt x="2579" y="2748"/>
                  </a:cubicBezTo>
                  <a:cubicBezTo>
                    <a:pt x="1152" y="2748"/>
                    <a:pt x="1" y="2133"/>
                    <a:pt x="1" y="1374"/>
                  </a:cubicBezTo>
                  <a:cubicBezTo>
                    <a:pt x="1" y="616"/>
                    <a:pt x="1152" y="1"/>
                    <a:pt x="2579" y="1"/>
                  </a:cubicBezTo>
                  <a:close/>
                </a:path>
              </a:pathLst>
            </a:custGeom>
            <a:solidFill>
              <a:srgbClr val="262162">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a:off x="613740" y="2991897"/>
              <a:ext cx="73386" cy="1357168"/>
            </a:xfrm>
            <a:custGeom>
              <a:avLst/>
              <a:gdLst/>
              <a:ahLst/>
              <a:cxnLst/>
              <a:rect l="l" t="t" r="r" b="b"/>
              <a:pathLst>
                <a:path w="768" h="14203" extrusionOk="0">
                  <a:moveTo>
                    <a:pt x="384" y="1"/>
                  </a:moveTo>
                  <a:lnTo>
                    <a:pt x="384" y="1"/>
                  </a:lnTo>
                  <a:cubicBezTo>
                    <a:pt x="170" y="1"/>
                    <a:pt x="0" y="179"/>
                    <a:pt x="0" y="384"/>
                  </a:cubicBezTo>
                  <a:lnTo>
                    <a:pt x="0" y="13935"/>
                  </a:lnTo>
                  <a:cubicBezTo>
                    <a:pt x="98" y="14203"/>
                    <a:pt x="678" y="14194"/>
                    <a:pt x="767" y="13935"/>
                  </a:cubicBezTo>
                  <a:lnTo>
                    <a:pt x="767" y="384"/>
                  </a:lnTo>
                  <a:cubicBezTo>
                    <a:pt x="767" y="179"/>
                    <a:pt x="598" y="1"/>
                    <a:pt x="384"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a:off x="467063" y="2799259"/>
              <a:ext cx="253316" cy="490293"/>
            </a:xfrm>
            <a:custGeom>
              <a:avLst/>
              <a:gdLst/>
              <a:ahLst/>
              <a:cxnLst/>
              <a:rect l="l" t="t" r="r" b="b"/>
              <a:pathLst>
                <a:path w="2651" h="5131" extrusionOk="0">
                  <a:moveTo>
                    <a:pt x="2650" y="5130"/>
                  </a:moveTo>
                  <a:lnTo>
                    <a:pt x="2650" y="1535"/>
                  </a:lnTo>
                  <a:lnTo>
                    <a:pt x="1" y="0"/>
                  </a:lnTo>
                  <a:lnTo>
                    <a:pt x="10" y="3596"/>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a:off x="720284" y="2895578"/>
              <a:ext cx="87911" cy="393973"/>
            </a:xfrm>
            <a:custGeom>
              <a:avLst/>
              <a:gdLst/>
              <a:ahLst/>
              <a:cxnLst/>
              <a:rect l="l" t="t" r="r" b="b"/>
              <a:pathLst>
                <a:path w="920" h="4123" extrusionOk="0">
                  <a:moveTo>
                    <a:pt x="919" y="1"/>
                  </a:moveTo>
                  <a:lnTo>
                    <a:pt x="0" y="527"/>
                  </a:lnTo>
                  <a:lnTo>
                    <a:pt x="0" y="4122"/>
                  </a:lnTo>
                  <a:lnTo>
                    <a:pt x="919" y="3596"/>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a:off x="467063" y="2748997"/>
              <a:ext cx="341131" cy="196939"/>
            </a:xfrm>
            <a:custGeom>
              <a:avLst/>
              <a:gdLst/>
              <a:ahLst/>
              <a:cxnLst/>
              <a:rect l="l" t="t" r="r" b="b"/>
              <a:pathLst>
                <a:path w="3570" h="2061" extrusionOk="0">
                  <a:moveTo>
                    <a:pt x="3569" y="1535"/>
                  </a:moveTo>
                  <a:lnTo>
                    <a:pt x="2650" y="2061"/>
                  </a:lnTo>
                  <a:lnTo>
                    <a:pt x="1" y="526"/>
                  </a:lnTo>
                  <a:lnTo>
                    <a:pt x="911" y="0"/>
                  </a:lnTo>
                  <a:close/>
                </a:path>
              </a:pathLst>
            </a:custGeom>
            <a:solidFill>
              <a:srgbClr val="D746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539589" y="2965524"/>
              <a:ext cx="109124" cy="160341"/>
            </a:xfrm>
            <a:custGeom>
              <a:avLst/>
              <a:gdLst/>
              <a:ahLst/>
              <a:cxnLst/>
              <a:rect l="l" t="t" r="r" b="b"/>
              <a:pathLst>
                <a:path w="1142" h="1678" extrusionOk="0">
                  <a:moveTo>
                    <a:pt x="571" y="187"/>
                  </a:moveTo>
                  <a:cubicBezTo>
                    <a:pt x="250" y="0"/>
                    <a:pt x="0" y="143"/>
                    <a:pt x="0" y="500"/>
                  </a:cubicBezTo>
                  <a:cubicBezTo>
                    <a:pt x="0" y="865"/>
                    <a:pt x="250" y="1303"/>
                    <a:pt x="571" y="1490"/>
                  </a:cubicBezTo>
                  <a:cubicBezTo>
                    <a:pt x="883" y="1677"/>
                    <a:pt x="1142" y="1534"/>
                    <a:pt x="1142" y="1169"/>
                  </a:cubicBezTo>
                  <a:cubicBezTo>
                    <a:pt x="1142" y="812"/>
                    <a:pt x="883" y="366"/>
                    <a:pt x="571" y="187"/>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Car Parking Business Plan by Slidesgo">
  <a:themeElements>
    <a:clrScheme name="Simple Light">
      <a:dk1>
        <a:srgbClr val="262162"/>
      </a:dk1>
      <a:lt1>
        <a:srgbClr val="FFFFFF"/>
      </a:lt1>
      <a:dk2>
        <a:srgbClr val="858585"/>
      </a:dk2>
      <a:lt2>
        <a:srgbClr val="CC171F"/>
      </a:lt2>
      <a:accent1>
        <a:srgbClr val="D74618"/>
      </a:accent1>
      <a:accent2>
        <a:srgbClr val="E0AF00"/>
      </a:accent2>
      <a:accent3>
        <a:srgbClr val="FFED00"/>
      </a:accent3>
      <a:accent4>
        <a:srgbClr val="55D625"/>
      </a:accent4>
      <a:accent5>
        <a:srgbClr val="0076BE"/>
      </a:accent5>
      <a:accent6>
        <a:srgbClr val="9AD1D8"/>
      </a:accent6>
      <a:hlink>
        <a:srgbClr val="26216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90</TotalTime>
  <Words>446</Words>
  <Application>Microsoft Macintosh PowerPoint</Application>
  <PresentationFormat>On-screen Show (16:9)</PresentationFormat>
  <Paragraphs>53</Paragraphs>
  <Slides>20</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Roboto</vt:lpstr>
      <vt:lpstr>Poppins</vt:lpstr>
      <vt:lpstr>-apple-system</vt:lpstr>
      <vt:lpstr>Hammersmith One</vt:lpstr>
      <vt:lpstr>Wingdings</vt:lpstr>
      <vt:lpstr>Cabin</vt:lpstr>
      <vt:lpstr>Arial</vt:lpstr>
      <vt:lpstr>Car Parking Business Plan by Slidesgo</vt:lpstr>
      <vt:lpstr>ParkEz Application</vt:lpstr>
      <vt:lpstr>TABLE OF CONTENTS</vt:lpstr>
      <vt:lpstr>GitHub URL</vt:lpstr>
      <vt:lpstr>Repository Structure</vt:lpstr>
      <vt:lpstr>PowerPoint Presentation</vt:lpstr>
      <vt:lpstr>PowerPoint Presentation</vt:lpstr>
      <vt:lpstr>PowerPoint Presentation</vt:lpstr>
      <vt:lpstr>PowerPoint Presentation</vt:lpstr>
      <vt:lpstr>Build &amp; Deployment Procedures</vt:lpstr>
      <vt:lpstr>Pre-requisites</vt:lpstr>
      <vt:lpstr>Installation Steps</vt:lpstr>
      <vt:lpstr>Installation Steps</vt:lpstr>
      <vt:lpstr>Installation Steps</vt:lpstr>
      <vt:lpstr>Installation Steps</vt:lpstr>
      <vt:lpstr>Source Code Excerpt</vt:lpstr>
      <vt:lpstr>Feature-Log in</vt:lpstr>
      <vt:lpstr>Feature- Sign up</vt:lpstr>
      <vt:lpstr>Feature- Contact us</vt:lpstr>
      <vt:lpstr>Feature- FAQ</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ParkEz Application</dc:title>
  <cp:lastModifiedBy>Sharma, Ms. Ruchi</cp:lastModifiedBy>
  <cp:revision>43</cp:revision>
  <dcterms:modified xsi:type="dcterms:W3CDTF">2023-05-08T17:41:18Z</dcterms:modified>
</cp:coreProperties>
</file>